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4937B-AAFE-D139-8248-B6DDAF4AD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159F28-1563-6576-39DF-EA5BE97DE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58D2BC-1A3C-D9EF-25F3-0A0CAAEB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22F111-5A80-F1E1-ED6B-DC75C44D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85CC3-7109-89FC-9CE8-9BEE9931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32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541A2-989C-9773-AB8C-5421D444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35CF64-6871-1C4C-2085-88928184B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00D464-9A5B-3490-02BF-2CE121B6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0416C2-A632-AC5E-9BA7-1B20C879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B1FC99-764B-01FA-B797-47C06EAC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7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275E47-F25D-A0A4-A047-0DD68110F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039641-0303-3BA6-DE51-667C20295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BA7772-FF57-CFCA-E148-CB4E4FB4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2F4B85-3FD3-4A59-EF35-BC2FB94C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DA699B-3C62-2F65-922F-494CB068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73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93FBE-4A6D-B4C5-1BFD-C90EA4A8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8A2DAC-3702-8F72-3633-C8F2262F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139974-4ECA-0A09-FD84-9B559EE0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253CAD-BEBB-63E2-2845-FBDB8BFE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786899-A35D-E150-D9F8-7E227036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69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F2013-131E-8D52-B6BE-6A581A71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5E9F24-1A88-FDA6-98E3-F7E2851A1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F7B8F9-0617-FF8E-F203-94B1F0DD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66EABB-322B-8B0C-0979-FB2A5A51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69D8B2-B7BF-BC7C-3DCF-DAB289D7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36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E8968-9A24-CBE1-EF4C-629BC474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5A5865-E7BF-DB90-184F-42FB74E44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AD725F-D5A0-3293-7BE5-3D55245DA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11C632-F738-E1DD-8890-498D54FB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71EC46-7B60-C692-8A04-3A6F146B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669217-08F0-BB9A-07CB-CDF6D6B3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43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A6514-2D02-00DE-868D-FB71BEAA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F17648-6FD8-4C90-8E57-A2778D77A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4BECF-19F2-217C-9A21-DBE7AAFAB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13D9CD-C8E2-C82C-F6A6-6416332D0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35C25B-8DD1-D6AC-D632-3044ED8EC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542BA3-A954-BD86-658B-BE380661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9FC3CF-9A9D-28E7-8CBA-11E644BD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491203-F85C-2D6F-AAF1-517B5471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01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04BE6-7139-2681-00A1-2C10AC06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AAD12E-9C2B-2D2D-AC15-86414FD7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6E0461-270A-9F9D-E1B9-E51D4C11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626D0B-CBCC-C413-B5B9-2EAEB79D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14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82DB807-3805-53A1-F21D-212EEF3C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473D60-5E54-A1DC-8F30-A94CAA34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EF967E-F379-84E5-1CD1-0D11A34B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49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265ED-6147-017D-1889-DEC18447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BE3CE9-8105-7045-19D4-4349E4672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44E397-301C-7ED3-51B4-A76DFA50A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8C9A9A-F37D-A5C7-52F3-1F71FE25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3BC35B-7312-1594-D653-14BEE706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89313B-E4D1-4E90-ADD5-AF584D86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22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A8C31-C4C3-2B58-D300-86A51ACA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EA8198E-1341-D4E0-66F6-B879E4E84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85DD33-8F6C-67A2-8FE0-6313C50F1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F601FB-D2F9-6CFB-5E46-EFA9A6A3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CB7374-23C9-E170-E6C6-4823351B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D3F2F1-E720-3076-DC51-04B903FB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53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1F53EE-02E1-FD30-9C80-4EEA9B43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5ABD71-FCB3-9713-D705-EF67A4650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2731D5-8644-3C83-1D11-65CDDD255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76688-B124-4B26-A732-4075AFC38F75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D86F8D-F36E-4B8D-EDB4-BC2461D04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7FC366-2AFD-8B80-1131-AE4DDE2BB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F32E-6936-4602-B7E7-324E2BAA2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22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l.radios.com.br/r/202807" TargetMode="External"/><Relationship Id="rId3" Type="http://schemas.openxmlformats.org/officeDocument/2006/relationships/hyperlink" Target="http://l.radios.com.br/r/42327" TargetMode="External"/><Relationship Id="rId7" Type="http://schemas.openxmlformats.org/officeDocument/2006/relationships/hyperlink" Target="https://www.radios.com.br/aovivo/radio-web-play/202807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www.radios.com.br/play/1753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adios.com.br/aovivo/radio-juazeiro-1190-am/13650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vozdafamilia.com.br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radiodafamiliafm.com.br/" TargetMode="External"/><Relationship Id="rId9" Type="http://schemas.openxmlformats.org/officeDocument/2006/relationships/hyperlink" Target="http://l.radios.com.br/r?1609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3290427-E963-7BEF-4F1A-451E77691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03450"/>
              </p:ext>
            </p:extLst>
          </p:nvPr>
        </p:nvGraphicFramePr>
        <p:xfrm>
          <a:off x="548033" y="13255"/>
          <a:ext cx="9978887" cy="6892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2562">
                  <a:extLst>
                    <a:ext uri="{9D8B030D-6E8A-4147-A177-3AD203B41FA5}">
                      <a16:colId xmlns:a16="http://schemas.microsoft.com/office/drawing/2014/main" val="4134642371"/>
                    </a:ext>
                  </a:extLst>
                </a:gridCol>
                <a:gridCol w="5116325">
                  <a:extLst>
                    <a:ext uri="{9D8B030D-6E8A-4147-A177-3AD203B41FA5}">
                      <a16:colId xmlns:a16="http://schemas.microsoft.com/office/drawing/2014/main" val="1283518359"/>
                    </a:ext>
                  </a:extLst>
                </a:gridCol>
              </a:tblGrid>
              <a:tr h="401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RÁDIO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DIAS, HORÁRIOS E LINKS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extLst>
                  <a:ext uri="{0D108BD9-81ED-4DB2-BD59-A6C34878D82A}">
                    <a16:rowId xmlns:a16="http://schemas.microsoft.com/office/drawing/2014/main" val="3334748763"/>
                  </a:ext>
                </a:extLst>
              </a:tr>
              <a:tr h="83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kern="0" dirty="0">
                          <a:effectLst/>
                        </a:rPr>
                        <a:t>De 2ª a 6ª feira 13:10 h </a:t>
                      </a:r>
                      <a:r>
                        <a:rPr lang="pt-BR" sz="2400" u="sng" kern="0" dirty="0">
                          <a:effectLst/>
                          <a:hlinkClick r:id="rId2"/>
                        </a:rPr>
                        <a:t>http://www.radios.com.br/play/17535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extLst>
                  <a:ext uri="{0D108BD9-81ED-4DB2-BD59-A6C34878D82A}">
                    <a16:rowId xmlns:a16="http://schemas.microsoft.com/office/drawing/2014/main" val="1854132702"/>
                  </a:ext>
                </a:extLst>
              </a:tr>
              <a:tr h="73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kern="0" dirty="0">
                          <a:effectLst/>
                        </a:rPr>
                        <a:t>Sábados, 17:00 às 17:30 h </a:t>
                      </a:r>
                      <a:r>
                        <a:rPr lang="pt-BR" sz="2400" u="sng" kern="0" dirty="0">
                          <a:effectLst/>
                          <a:hlinkClick r:id="rId3"/>
                        </a:rPr>
                        <a:t>http://l.radios.com.br/r/42327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extLst>
                  <a:ext uri="{0D108BD9-81ED-4DB2-BD59-A6C34878D82A}">
                    <a16:rowId xmlns:a16="http://schemas.microsoft.com/office/drawing/2014/main" val="3964806487"/>
                  </a:ext>
                </a:extLst>
              </a:tr>
              <a:tr h="149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u="sng" kern="0" dirty="0">
                          <a:effectLst/>
                          <a:hlinkClick r:id="rId4"/>
                        </a:rPr>
                        <a:t>www.radiodafamiliafm.com.br</a:t>
                      </a:r>
                      <a:r>
                        <a:rPr lang="pt-BR" sz="2400" kern="0" dirty="0">
                          <a:effectLst/>
                        </a:rPr>
                        <a:t> 2a a 6a feira, zero hora, Sáb 21:30h e Dom, 22h. Em breve </a:t>
                      </a:r>
                      <a:r>
                        <a:rPr lang="pt-BR" sz="2400" kern="0" dirty="0" err="1">
                          <a:effectLst/>
                        </a:rPr>
                        <a:t>tb</a:t>
                      </a:r>
                      <a:r>
                        <a:rPr lang="pt-BR" sz="2400" kern="0" dirty="0">
                          <a:effectLst/>
                        </a:rPr>
                        <a:t> no Portal </a:t>
                      </a:r>
                      <a:r>
                        <a:rPr lang="pt-BR" sz="2400" u="sng" kern="0" dirty="0">
                          <a:effectLst/>
                          <a:hlinkClick r:id="rId5"/>
                        </a:rPr>
                        <a:t>www.vozdafamilia.com.br</a:t>
                      </a:r>
                      <a:endParaRPr lang="pt-B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extLst>
                  <a:ext uri="{0D108BD9-81ED-4DB2-BD59-A6C34878D82A}">
                    <a16:rowId xmlns:a16="http://schemas.microsoft.com/office/drawing/2014/main" val="3697005044"/>
                  </a:ext>
                </a:extLst>
              </a:tr>
              <a:tr h="1469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u="sng" kern="0" dirty="0">
                          <a:effectLst/>
                          <a:hlinkClick r:id="rId6"/>
                        </a:rPr>
                        <a:t>https://www.radios.com.br/aovivo/radio-juazeiro-1190-am/13650</a:t>
                      </a:r>
                      <a:r>
                        <a:rPr lang="pt-BR" sz="2400" kern="0" dirty="0">
                          <a:effectLst/>
                        </a:rPr>
                        <a:t> </a:t>
                      </a:r>
                      <a:r>
                        <a:rPr lang="pt-BR" sz="2000" kern="0" dirty="0">
                          <a:effectLst/>
                        </a:rPr>
                        <a:t> de 2a a 6a, 13:25 h, aos Sábados, às 9:00 h; </a:t>
                      </a:r>
                      <a:endParaRPr lang="pt-BR" sz="20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 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extLst>
                  <a:ext uri="{0D108BD9-81ED-4DB2-BD59-A6C34878D82A}">
                    <a16:rowId xmlns:a16="http://schemas.microsoft.com/office/drawing/2014/main" val="3171623791"/>
                  </a:ext>
                </a:extLst>
              </a:tr>
              <a:tr h="118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sng" kern="100" dirty="0">
                          <a:effectLst/>
                          <a:hlinkClick r:id="rId7"/>
                        </a:rPr>
                        <a:t>https://www.radios.com.br/</a:t>
                      </a:r>
                      <a:r>
                        <a:rPr lang="pt-BR" sz="1800" u="sng" kern="100" dirty="0" err="1">
                          <a:effectLst/>
                          <a:hlinkClick r:id="rId7"/>
                        </a:rPr>
                        <a:t>aovivo</a:t>
                      </a:r>
                      <a:r>
                        <a:rPr lang="pt-BR" sz="1800" u="sng" kern="100" dirty="0">
                          <a:effectLst/>
                          <a:hlinkClick r:id="rId7"/>
                        </a:rPr>
                        <a:t>/radio-web-play/202807</a:t>
                      </a:r>
                      <a:r>
                        <a:rPr lang="pt-BR" sz="1800" kern="100" dirty="0">
                          <a:effectLst/>
                        </a:rPr>
                        <a:t>, ou </a:t>
                      </a:r>
                      <a:r>
                        <a:rPr lang="pt-BR" sz="1800" u="sng" kern="100" dirty="0">
                          <a:effectLst/>
                          <a:hlinkClick r:id="rId8"/>
                        </a:rPr>
                        <a:t>http://l.radios.com.br/r/202807</a:t>
                      </a:r>
                      <a:r>
                        <a:rPr lang="pt-BR" sz="1800" kern="100" dirty="0">
                          <a:effectLst/>
                        </a:rPr>
                        <a:t>, todas as noites, às 19h, são 5 minutinhos com Deus e aos Sábados, também às 17:30h até às 18h. 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extLst>
                  <a:ext uri="{0D108BD9-81ED-4DB2-BD59-A6C34878D82A}">
                    <a16:rowId xmlns:a16="http://schemas.microsoft.com/office/drawing/2014/main" val="1141668340"/>
                  </a:ext>
                </a:extLst>
              </a:tr>
              <a:tr h="615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De 2ª a Sábado, 12:00 às 12:30 h, </a:t>
                      </a:r>
                      <a:r>
                        <a:rPr lang="pt-BR" sz="2000" u="sng" kern="100" dirty="0">
                          <a:effectLst/>
                          <a:hlinkClick r:id="rId9"/>
                        </a:rPr>
                        <a:t>http://l.radios.com.br/r?160995</a:t>
                      </a:r>
                      <a:r>
                        <a:rPr lang="pt-BR" sz="2000" kern="100" dirty="0">
                          <a:effectLst/>
                        </a:rPr>
                        <a:t> 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4" marR="68124" marT="0" marB="0"/>
                </a:tc>
                <a:extLst>
                  <a:ext uri="{0D108BD9-81ED-4DB2-BD59-A6C34878D82A}">
                    <a16:rowId xmlns:a16="http://schemas.microsoft.com/office/drawing/2014/main" val="516849134"/>
                  </a:ext>
                </a:extLst>
              </a:tr>
            </a:tbl>
          </a:graphicData>
        </a:graphic>
      </p:graphicFrame>
      <p:pic>
        <p:nvPicPr>
          <p:cNvPr id="1029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587ABF2-56EB-4AF3-D32F-56F6550A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29393" r="1773" b="61655"/>
          <a:stretch>
            <a:fillRect/>
          </a:stretch>
        </p:blipFill>
        <p:spPr bwMode="auto">
          <a:xfrm>
            <a:off x="554635" y="2272967"/>
            <a:ext cx="4830443" cy="15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88C5FBE-A5FB-51E9-4FB6-A94F0DEF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40759" r="16298" b="50291"/>
          <a:stretch>
            <a:fillRect/>
          </a:stretch>
        </p:blipFill>
        <p:spPr bwMode="auto">
          <a:xfrm>
            <a:off x="554634" y="5168770"/>
            <a:ext cx="4810541" cy="11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FA8A8F2-D757-7058-3EFD-BAF3E3EE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1" r="16351" b="39124"/>
          <a:stretch>
            <a:fillRect/>
          </a:stretch>
        </p:blipFill>
        <p:spPr bwMode="auto">
          <a:xfrm>
            <a:off x="574537" y="3840367"/>
            <a:ext cx="4810541" cy="12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3009D99-8B3E-0FEA-22B8-D1F6CA18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0" r="29977" b="27948"/>
          <a:stretch>
            <a:fillRect/>
          </a:stretch>
        </p:blipFill>
        <p:spPr bwMode="auto">
          <a:xfrm>
            <a:off x="255690" y="1572791"/>
            <a:ext cx="5122786" cy="6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3C7838D-BAA0-5774-D26E-C23959EC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7" r="30379" b="16949"/>
          <a:stretch>
            <a:fillRect/>
          </a:stretch>
        </p:blipFill>
        <p:spPr bwMode="auto">
          <a:xfrm>
            <a:off x="574537" y="6360627"/>
            <a:ext cx="4790638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209ADBB-8ADF-7116-0438-DDEC726210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18030" r="11403" b="72837"/>
          <a:stretch/>
        </p:blipFill>
        <p:spPr bwMode="auto">
          <a:xfrm>
            <a:off x="548033" y="424070"/>
            <a:ext cx="4837045" cy="1148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A533E5-93D9-0B27-1ED8-0E18DB847EA4}"/>
              </a:ext>
            </a:extLst>
          </p:cNvPr>
          <p:cNvSpPr txBox="1"/>
          <p:nvPr/>
        </p:nvSpPr>
        <p:spPr>
          <a:xfrm>
            <a:off x="11041676" y="181957"/>
            <a:ext cx="364202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P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R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O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G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R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A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M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A </a:t>
            </a:r>
          </a:p>
          <a:p>
            <a:endParaRPr lang="pt-BR" sz="1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A </a:t>
            </a:r>
          </a:p>
          <a:p>
            <a:endParaRPr lang="pt-BR" sz="1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V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O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Z</a:t>
            </a:r>
          </a:p>
          <a:p>
            <a:endParaRPr lang="pt-BR" sz="1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E </a:t>
            </a:r>
          </a:p>
          <a:p>
            <a:endParaRPr lang="pt-BR" sz="1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A </a:t>
            </a:r>
          </a:p>
          <a:p>
            <a:endParaRPr lang="pt-BR" sz="1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V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E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R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D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A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D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06529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213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gxi</dc:creator>
  <cp:lastModifiedBy>gxi</cp:lastModifiedBy>
  <cp:revision>1</cp:revision>
  <dcterms:created xsi:type="dcterms:W3CDTF">2023-04-11T16:41:19Z</dcterms:created>
  <dcterms:modified xsi:type="dcterms:W3CDTF">2023-04-12T01:02:54Z</dcterms:modified>
</cp:coreProperties>
</file>