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4C2C9-3BC3-4C6D-8C8E-E82A2CC56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1836E8-EA24-471C-A09E-F3620092A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6C8746-DFC9-49FC-874A-958DE4E36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CB314A-5013-4435-B783-3A8738A49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4FCD92-9E54-4C07-B84A-614428E9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50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2A182-B554-47F3-B1EE-CBD565AE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C79926-30BC-4892-ADE6-94D51E066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E67A9D-2AF9-4F28-9A3E-378FF5BFA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46256A-A823-4B2B-921A-7343AEC9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C89002-1110-4E5B-A97D-9FECECB67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07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61944D-0BE2-41D0-83EE-B23760E82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A3A238-7535-4B83-90C1-AC9075CFD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EDBD3F-CC63-40B9-922F-1119D001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728277-C86D-4D0B-A140-588610B4C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9C75D9-5548-461D-8598-0104FAFEF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36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C49F7-1B2B-4B31-93C6-BC3A44E58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432862-CB2F-47E0-BE88-3C5D76AF4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56D8AF-25F6-4547-B76E-81CF6141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957BF6-9E43-4529-922C-F86449914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3689E2-D111-4B4A-9E84-D227C508C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00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289BF-E85E-4726-B6FB-7F7C3A4D2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B343F3-F577-4F4E-B4C6-5C69869AC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A7C04F-7644-4DB9-9491-DAA1E841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F28825-A8BB-423C-8C3C-42AFACC3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B76C35-C69F-48A7-8E5A-0E84AD89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31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41BBC6-7E78-47E4-8BA7-A836A9C5A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00FEEA-4CA8-47D3-A9B9-A5F584BFF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EE7898-7306-41A5-A0F7-FF6A455CA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6BB00C-4E78-4AAC-AD26-664F1974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9FFFCB-0B81-4401-86CF-96658FAF5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1A1A2CA-474E-4A2E-B18F-0AF94F77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95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9D079-26DE-4110-98A8-C8F750940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8243AD-DA50-4EE8-9025-E2AEC1529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B585BC-2450-4B8E-9B25-DB88C51B7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8437889-39D1-42C0-8EF3-6AF59D27A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A7E6255-A3F0-44CF-A80C-D0637DE15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79637E3-8897-4512-9933-1F014C16C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935FA1-4915-4B75-A83E-3C57CF7D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3F5D7E4-65D6-4F99-B75D-A41FD57E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44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DD68D-2332-463A-99F6-97A14147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CC7D931-C82E-4AE2-95D8-C8195F47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CB0A100-EAF0-44D8-B178-E2E14C83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C9F2FFC-75F1-4EC5-A95D-3F483FEC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49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D71B2B5-1617-4168-9DF3-50CA7122E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0DF3CC9-F9C6-4C4D-91F1-D905623D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56DBEE5-C7ED-4719-9A7E-9E3B7ED5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18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661F5-D5DD-4D55-9D9C-DCA9C2285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B50DD3-F67C-4440-AF54-BA64797EB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505679-B469-47F7-B671-3C4384890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3344DD-1355-4790-ACD4-CFA2024C6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2DB2C7-83BA-490E-84E8-2D6F07C0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AB4329-EA95-442F-A870-D9FF1085A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42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18998-DE38-4E6E-B60B-650FC76B0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9825BD8-D726-4015-A0A7-59E6E283D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CE4BB3-1E22-43FE-AFBF-66B98F23F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F6DCAE-5D46-43BA-A01A-9766AAAF1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237DE5-601A-4793-9292-FC43222C2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D93F337-CFA2-447E-9EE7-EFFB29086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65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53FBA72-EA63-42DC-A3D5-972EEFCE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276497-AF78-4C4C-8202-EFE625112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385548-BEE8-4A04-96B4-2FE2EF074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277A-CA77-4DA6-9D26-4EE7221AD701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8A0555-22BE-4324-BAAD-73D97B83A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00A5DA-5360-4DC9-8990-864E5BDED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3A91F-F8AB-4D9E-B316-9D17FCEA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21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02338-CC2C-4BDD-A60C-34F22E20AA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0E728A-E9D6-43E6-9053-AE24019897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6C56985-F551-42F2-8851-FF5935EFFC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413" t="30168" r="5870" b="37697"/>
          <a:stretch/>
        </p:blipFill>
        <p:spPr>
          <a:xfrm>
            <a:off x="2279374" y="117569"/>
            <a:ext cx="8582803" cy="696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485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 HOME</dc:creator>
  <cp:lastModifiedBy>PC HOME</cp:lastModifiedBy>
  <cp:revision>1</cp:revision>
  <dcterms:created xsi:type="dcterms:W3CDTF">2022-08-17T23:46:37Z</dcterms:created>
  <dcterms:modified xsi:type="dcterms:W3CDTF">2022-08-18T00:02:00Z</dcterms:modified>
</cp:coreProperties>
</file>