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5" r:id="rId3"/>
    <p:sldId id="273" r:id="rId4"/>
    <p:sldId id="293" r:id="rId5"/>
    <p:sldId id="303" r:id="rId6"/>
    <p:sldId id="304" r:id="rId7"/>
    <p:sldId id="305" r:id="rId8"/>
    <p:sldId id="308" r:id="rId9"/>
    <p:sldId id="309" r:id="rId10"/>
    <p:sldId id="310" r:id="rId11"/>
    <p:sldId id="311" r:id="rId12"/>
    <p:sldId id="313" r:id="rId13"/>
    <p:sldId id="312" r:id="rId14"/>
    <p:sldId id="306" r:id="rId15"/>
    <p:sldId id="290"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140BEF7-93C2-4749-B212-D3643148B754}" type="datetimeFigureOut">
              <a:rPr lang="pt-BR" smtClean="0"/>
              <a:pPr/>
              <a:t>09/02/2020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140BEF7-93C2-4749-B212-D3643148B754}" type="datetimeFigureOut">
              <a:rPr lang="pt-BR" smtClean="0"/>
              <a:pPr/>
              <a:t>09/02/2020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140BEF7-93C2-4749-B212-D3643148B754}" type="datetimeFigureOut">
              <a:rPr lang="pt-BR" smtClean="0"/>
              <a:pPr/>
              <a:t>09/02/2020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140BEF7-93C2-4749-B212-D3643148B754}" type="datetimeFigureOut">
              <a:rPr lang="pt-BR" smtClean="0"/>
              <a:pPr/>
              <a:t>09/02/2020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A140BEF7-93C2-4749-B212-D3643148B754}" type="datetimeFigureOut">
              <a:rPr lang="pt-BR" smtClean="0"/>
              <a:pPr/>
              <a:t>09/02/2020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140BEF7-93C2-4749-B212-D3643148B754}" type="datetimeFigureOut">
              <a:rPr lang="pt-BR" smtClean="0"/>
              <a:pPr/>
              <a:t>09/02/2020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140BEF7-93C2-4749-B212-D3643148B754}" type="datetimeFigureOut">
              <a:rPr lang="pt-BR" smtClean="0"/>
              <a:pPr/>
              <a:t>09/02/2020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A140BEF7-93C2-4749-B212-D3643148B754}" type="datetimeFigureOut">
              <a:rPr lang="pt-BR" smtClean="0"/>
              <a:pPr/>
              <a:t>09/02/2020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140BEF7-93C2-4749-B212-D3643148B754}" type="datetimeFigureOut">
              <a:rPr lang="pt-BR" smtClean="0"/>
              <a:pPr/>
              <a:t>09/02/2020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140BEF7-93C2-4749-B212-D3643148B754}" type="datetimeFigureOut">
              <a:rPr lang="pt-BR" smtClean="0"/>
              <a:pPr/>
              <a:t>09/02/2020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140BEF7-93C2-4749-B212-D3643148B754}" type="datetimeFigureOut">
              <a:rPr lang="pt-BR" smtClean="0"/>
              <a:pPr/>
              <a:t>09/02/2020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F4E6FC6-70C6-4F98-B906-30BFB3B21C26}"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0BEF7-93C2-4749-B212-D3643148B754}" type="datetimeFigureOut">
              <a:rPr lang="pt-BR" smtClean="0"/>
              <a:pPr/>
              <a:t>09/02/2020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E6FC6-70C6-4F98-B906-30BFB3B21C2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CHARLES MACHADO\Estudo Agentes de Roma Infiltrado na IASD\diop-pope.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tângulo 2"/>
          <p:cNvSpPr/>
          <p:nvPr/>
        </p:nvSpPr>
        <p:spPr>
          <a:xfrm>
            <a:off x="0" y="1500174"/>
            <a:ext cx="9144000" cy="5078313"/>
          </a:xfrm>
          <a:prstGeom prst="rect">
            <a:avLst/>
          </a:prstGeom>
        </p:spPr>
        <p:txBody>
          <a:bodyPr wrap="square">
            <a:spAutoFit/>
          </a:bodyPr>
          <a:lstStyle/>
          <a:p>
            <a:pPr algn="ctr"/>
            <a:r>
              <a:rPr lang="pt-BR" sz="5400" b="1" dirty="0" smtClean="0">
                <a:ln w="11430"/>
                <a:solidFill>
                  <a:srgbClr val="FF0000"/>
                </a:solidFill>
                <a:effectLst>
                  <a:glow rad="228600">
                    <a:srgbClr val="000000"/>
                  </a:glow>
                  <a:outerShdw blurRad="50800" dist="39000" dir="5460000" algn="tl">
                    <a:srgbClr val="000000">
                      <a:alpha val="38000"/>
                    </a:srgbClr>
                  </a:outerShdw>
                </a:effectLst>
                <a:latin typeface="Arimo" pitchFamily="34" charset="0"/>
                <a:ea typeface="Arimo" pitchFamily="34" charset="0"/>
                <a:cs typeface="Arimo" pitchFamily="34" charset="0"/>
              </a:rPr>
              <a:t>ADVENTISMO EXPOSTO</a:t>
            </a:r>
          </a:p>
          <a:p>
            <a:pPr algn="ctr"/>
            <a:endParaRPr lang="pt-BR" sz="5400" b="1" dirty="0" smtClean="0">
              <a:ln w="11430"/>
              <a:solidFill>
                <a:srgbClr val="FF0000"/>
              </a:solidFill>
              <a:effectLst>
                <a:glow rad="228600">
                  <a:srgbClr val="000000"/>
                </a:glow>
                <a:outerShdw blurRad="50800" dist="39000" dir="5460000" algn="tl">
                  <a:srgbClr val="000000">
                    <a:alpha val="38000"/>
                  </a:srgbClr>
                </a:outerShdw>
              </a:effectLst>
              <a:latin typeface="Arimo" pitchFamily="34" charset="0"/>
              <a:ea typeface="Arimo" pitchFamily="34" charset="0"/>
              <a:cs typeface="Arimo" pitchFamily="34" charset="0"/>
            </a:endParaRPr>
          </a:p>
          <a:p>
            <a:pPr algn="ctr"/>
            <a:endParaRPr lang="pt-BR" sz="5400" b="1" dirty="0" smtClean="0">
              <a:ln w="11430"/>
              <a:solidFill>
                <a:srgbClr val="FF0000"/>
              </a:solidFill>
              <a:effectLst>
                <a:glow rad="228600">
                  <a:srgbClr val="000000"/>
                </a:glow>
                <a:outerShdw blurRad="50800" dist="39000" dir="5460000" algn="tl">
                  <a:srgbClr val="000000">
                    <a:alpha val="38000"/>
                  </a:srgbClr>
                </a:outerShdw>
              </a:effectLst>
              <a:latin typeface="Arimo" pitchFamily="34" charset="0"/>
              <a:ea typeface="Arimo" pitchFamily="34" charset="0"/>
              <a:cs typeface="Arimo" pitchFamily="34" charset="0"/>
            </a:endParaRPr>
          </a:p>
          <a:p>
            <a:pPr algn="ctr"/>
            <a:endParaRPr lang="pt-BR" sz="5400" b="1" dirty="0" smtClean="0">
              <a:ln w="11430"/>
              <a:solidFill>
                <a:srgbClr val="FF0000"/>
              </a:solidFill>
              <a:effectLst>
                <a:glow rad="228600">
                  <a:srgbClr val="000000"/>
                </a:glow>
                <a:outerShdw blurRad="50800" dist="39000" dir="5460000" algn="tl">
                  <a:srgbClr val="000000">
                    <a:alpha val="38000"/>
                  </a:srgbClr>
                </a:outerShdw>
              </a:effectLst>
              <a:latin typeface="Arimo" pitchFamily="34" charset="0"/>
              <a:ea typeface="Arimo" pitchFamily="34" charset="0"/>
              <a:cs typeface="Arimo" pitchFamily="34" charset="0"/>
            </a:endParaRPr>
          </a:p>
          <a:p>
            <a:pPr algn="ctr"/>
            <a:endParaRPr lang="pt-BR" sz="5400" b="1" dirty="0" smtClean="0">
              <a:ln w="11430"/>
              <a:solidFill>
                <a:srgbClr val="FF0000"/>
              </a:solidFill>
              <a:effectLst>
                <a:glow rad="228600">
                  <a:srgbClr val="000000"/>
                </a:glow>
                <a:outerShdw blurRad="50800" dist="39000" dir="5460000" algn="tl">
                  <a:srgbClr val="000000">
                    <a:alpha val="38000"/>
                  </a:srgbClr>
                </a:outerShdw>
              </a:effectLst>
              <a:latin typeface="Arimo" pitchFamily="34" charset="0"/>
              <a:ea typeface="Arimo" pitchFamily="34" charset="0"/>
              <a:cs typeface="Arimo" pitchFamily="34" charset="0"/>
            </a:endParaRPr>
          </a:p>
          <a:p>
            <a:r>
              <a:rPr lang="pt-BR" sz="5400" b="1" dirty="0" smtClean="0">
                <a:ln w="11430"/>
                <a:solidFill>
                  <a:srgbClr val="FF0000"/>
                </a:solidFill>
                <a:effectLst>
                  <a:glow rad="228600">
                    <a:srgbClr val="000000"/>
                  </a:glow>
                  <a:outerShdw blurRad="50800" dist="39000" dir="5460000" algn="tl">
                    <a:srgbClr val="000000">
                      <a:alpha val="38000"/>
                    </a:srgbClr>
                  </a:outerShdw>
                </a:effectLst>
                <a:latin typeface="Arimo" pitchFamily="34" charset="0"/>
                <a:ea typeface="Arimo" pitchFamily="34" charset="0"/>
                <a:cs typeface="Arimo" pitchFamily="34" charset="0"/>
              </a:rPr>
              <a:t> </a:t>
            </a:r>
            <a:endParaRPr lang="pt-BR" sz="3600" dirty="0">
              <a:solidFill>
                <a:srgbClr val="FF0000"/>
              </a:solidFill>
              <a:latin typeface="Arimo" pitchFamily="34" charset="0"/>
              <a:ea typeface="Arimo" pitchFamily="34" charset="0"/>
              <a:cs typeface="Arimo" pitchFamily="34" charset="0"/>
            </a:endParaRPr>
          </a:p>
        </p:txBody>
      </p:sp>
      <p:sp>
        <p:nvSpPr>
          <p:cNvPr id="5" name="Rosca 4"/>
          <p:cNvSpPr/>
          <p:nvPr/>
        </p:nvSpPr>
        <p:spPr>
          <a:xfrm>
            <a:off x="214282" y="5643578"/>
            <a:ext cx="914400" cy="914400"/>
          </a:xfrm>
          <a:prstGeom prst="donut">
            <a:avLst>
              <a:gd name="adj" fmla="val 1110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solidFill>
            </a:endParaRPr>
          </a:p>
        </p:txBody>
      </p:sp>
      <p:sp>
        <p:nvSpPr>
          <p:cNvPr id="6" name="Retângulo 5"/>
          <p:cNvSpPr/>
          <p:nvPr/>
        </p:nvSpPr>
        <p:spPr>
          <a:xfrm>
            <a:off x="428596" y="5643578"/>
            <a:ext cx="588623" cy="923330"/>
          </a:xfrm>
          <a:prstGeom prst="rect">
            <a:avLst/>
          </a:prstGeom>
        </p:spPr>
        <p:txBody>
          <a:bodyPr wrap="square">
            <a:spAutoFit/>
          </a:bodyPr>
          <a:lstStyle/>
          <a:p>
            <a:r>
              <a:rPr lang="pt-BR" sz="5400" b="1" dirty="0" smtClean="0">
                <a:ln w="11430"/>
                <a:solidFill>
                  <a:srgbClr val="FF0000"/>
                </a:solidFill>
                <a:effectLst>
                  <a:glow rad="228600">
                    <a:srgbClr val="000000"/>
                  </a:glow>
                  <a:outerShdw blurRad="50800" dist="39000" dir="5460000" algn="tl">
                    <a:srgbClr val="000000">
                      <a:alpha val="38000"/>
                    </a:srgbClr>
                  </a:outerShdw>
                </a:effectLst>
              </a:rPr>
              <a:t>6</a:t>
            </a:r>
            <a:r>
              <a:rPr lang="pt-BR" b="1" dirty="0" smtClean="0">
                <a:ln w="11430"/>
                <a:solidFill>
                  <a:schemeClr val="bg1"/>
                </a:solidFill>
                <a:effectLst>
                  <a:glow rad="228600">
                    <a:srgbClr val="000000"/>
                  </a:glow>
                  <a:outerShdw blurRad="50800" dist="39000" dir="5460000" algn="tl">
                    <a:srgbClr val="000000">
                      <a:alpha val="38000"/>
                    </a:srgbClr>
                  </a:outerShdw>
                </a:effectLst>
              </a:rPr>
              <a:t> </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sp>
        <p:nvSpPr>
          <p:cNvPr id="29698" name="AutoShape 2" descr="data:image/png;base64,iVBORw0KGgoAAAANSUhEUgAAA2sAAAH0CAYAAACjGrUvAAAgAElEQVR4Xuy955dkx3XtGZWmMstXezQIDxEkRJDUIyWSEqV50loyb8xfqA/6qu9as55mZs08SY+kJHoDwyYa3Y32vsubrHSzfufcfe+pQIIkSBBEd0dhFaor82bciBMRt/aOfcxcKl/FAsUCT60Fth+8N221Wonv6XSa5ubm7Htvby+12+3U7XbtJ++Nx+PU7/fTZDKp7cXr/M43n+Mn19Feu92xb73OtZ1Ox97jGr7iPfksv+tbN+H+tKFreT3+rr7xGu2rD+qn98XHwBe/cy19GI1GaX5+vu6/+qa+qo+xT3w2vs5n8ut8LHPp6OjI2x/7vX0sKbU77TQeD+v78jpfsp1sRtsaU24XzVW0meZB7alfcYFrvhpbMPfNFbQrm2tOdC9+b7dZL26DOPfxHrIRr41GvjZyu33YpmM83F/zJPtiG60BXuPeI15LqV5XvM+caj3r+no81Xvqe2wv2iruCfVTa13rT7ap7ci6arVrm8T1Gvuhdsbjkdkk7i9dF69n/rnu6GhoP2WP2A/1UXa2/TEe1XtV+4U+qz3Nh8ahPanxaL/QP96L453D/tWaifsz2orX+dY+jGsg3y/ai4yNZ85wODw215ov7VX1VXudMcmOug/XaJ/LblqvsqHmOZ/juK61DmXvuI5njUlrT9frHvHe2p96TXPC2pW9sIPdq3resEnnuuu+8cpXsUCxwFNlgbLxn6rpLoMtFjhugf3N942sRfAkYCTQFsGYgGYE4zmgjyQCXiegqPYEfiI50zUCiBEYRXCk1/kpQB8JYxxLJGuRMB7vH+TDiZw+q34JUIkMxfYAV7KT+hzJlP/bH68GdMfTtL+/nxYWFtLi0iI0NU0mDsxkj0jQYtuReERyqznTjMpOOQifBTLjKphM6KvPk+Za99SY9brf00FwbtMclKsfImu6ZyTNs/ZjnJ9IpuLaU9tjSHFF3vM1pPmIgJyVrutE/uL7IrsC9znhimsjkl7rc0XW4rzMWs+85mTEiVMka/mcqm9OOpz05kQ09vkYkZj6IYrmX/bQXMZ1Eucmzq3Wp2xV7z/IYPL1HfdzJHQ6mNE6iXs37hmt9bjW4v20z/X5eI9IdkTgI1mLxHbWWstfy/sV93S+j3I76lpIVv4s0HOAvtmc8/yoDrps3YSDDz2L7PkjssZPyFp7tWC2X2ciyzXFAk+YBcrGf8ImtAynWOCjWGD30eVpPOXVZ+OJuMBYJC3xRJnXBa4EPh1EodS5apeDQYFStRnJnwCT7vFhRC6COLWTg+MIfnNykZOHvI858YskIypPOcBu7O8K3s7OTkrTufTw4cO0tLSUTp06mVptlKHRMfVAZGSWUjcLxAvkRjtFoC01RAA/XhcBMnPk304EIriO6ormYTJBOXWyFucKVWBWX4ZDJ3fxK5LOvF+/jExxj0gQIGr2XSmyuke04THiVV0XAX8kojnBz/dSTtby9YuAGpWYaD9dyxgODw+NpPX7vZmqo+wT15wIdb6ORajife01OxBoVM1oo/yAIO5HzZXWj8hknLM0R+v+pfnjfcam6yLRjOtk1r3yvRifKbQza46a9diohVLTaK9R+P0wJtopPi/iWpj1zNGay/eRnptxH9AW6l/+fIvPJRsL3gzyFuD5GDwUZNN6PoO6VsjaR/nrVq4tFnhyLFDI2pMzl2UkxQIf2QI7Dy/VbpD6cA7CdWIN+MldjQR6okohtyna63Tmj7kvRsIXgV4E81Fx45pc4dLnPgBqqtPpOA6BJgF8gTadXsex5iQxAqzYp0g+c3B3/N5OVHd391Kn3UkbGxsG5NbW14xioFDNArtxXLNAbBx/7nIVr8/JWgTPjKdxPcPl0N0w5Y4l0iL7RdURbBkJvPoTgbLmk5/jygVUr8muAtOxX7Sle0eiEtfgMZtnZC0SipwQWruA4soFl3Zywh/HHcmP7BCVqri2ZPdJchKbH1DEjUkbKGtub7e7bBAJldvOXT993/l1slFcn+qr1gP3aM+5LaO9cvUzbyvuAa35/Hng7bWSnKHVfq40xjFHsiW7aX7y/Uo7rMO4frV2dI9IEHU9r8UDg0i8ZdecSMc+x72Yr9U4FtkjXx9xr6h/cayMSc8fzbkOxSJBztetrkVlm+usFcwWJ6P8u1jgKbFA2fhPyUSXYRYLzLLA3saVYzFrEbAcP9VvTqYjoBP4iGSred8VG8WXRMAVr4/gNpI5tSOXwwhkNRZdk7tqzhprrpTpvgJHEdCJHESwlQMt3SMnLs29HVgTt4ayxk/aWFjoW8xaquCuADbvYSvZizHl48rB/IeRAl0X50qEQGPSvZgjxaxh6+jGpXYiOI5kLVcl8nnxezXxarp3Dn617kQeIljOFaMIhCeQrxBwFz8XiUrdbqWsae5zdSQSlHgf9XeWCqO+m/JVxR7G8WheeS3OJzFrUm0iaYz9FmHxPeB25PuXEal6XQZlLa79vG9RLcz3ar7+a5tUylokXGon7gfelzIWDxbicyM+ZzRP+hnbz/epSJPILJ+JBwCyY/68yp9VkfTG92SnuMfioY1sMYvUa33FuYr7T32TTeJYmvXUBJLaOkX1Lm6Q5Q95scBTaYFC1p7KaS+DLhZwCxCzNgsAogAp2P3DlA8BuQg8dFINuOh0uuYKKRUhV6QiSMpBfgRY0U0zfgYAK7crASbu/2HAlHtE5UG/6zRexEQkKfZJIE1gtg7+r1zw8v777560hc+Ohp50BVt05zuVq9QHVQ+uh9RJLYjJIGTbSMRkmwjAI+DNgahsE8EhqhpEQ8qpEppEYhJJBmRtltIR7a77+k93rYxEitexYQS/v0z1icqTgDDX5zFrcR5yEmBAPsxXjDuMqkdOcOOzQv3VOjsO1OcMUOcEV7bOlR5bFyNPpMH91Z/o6qk96OvNldo4d/xb12sNyNZzVcxafhgSCUlcU9pPvJaTx/yQIFfW9H60i+wY24rkT88N7ak4tg9bCzlRjURTZE37V+QuErjoAZD/DZi1fvP7xfmO7dY2r4h0tLlszDz1ej2LV5tWSZnowwd+h5iRmKVSX/Wc4rW51krBbOWPd7HAU2iBsvGfwkkvQy4WkAVQ1mImMgMPlToQSZhAVrSciIh+qh1do1ioCFIj0IwAMLYr4BMBf1Qb1JcYS5OfnkfyInCaX69+zVKv9JlISuJ4RR5E/gT0BAZ9nCFrpHngKdtmSnMW83U8qYmAbiQ1An3HyY+3lc9JVOhiG7lt88/NzXlMD5+RW5aUxQi+RQJx34wEXgodhEJfAtHe/+PuX5qbWapWPs8R3Au0RvIDWSP+R2pgjC9SH44ReUhjIGxaazGLqGwRDxdiP3g/9r22pyUZcVtGwpvbUgTAx3o8I2pc2/yb2DbGRGIaxazFfmkd5GosrytmTfamncFgYG3FdR3dDXOSFklTJPpkglRil7jXclKn9cBnI7mZFd+oa+M+U9uaJ40zHljk66LZZ00yFt2Pa+WuG+04iwSrH7FfUR2TDfPPRrVs1uGQXotji+tL7UZ7cQhgbpCFrMXHWfl3scBTY4FC1p6aqS4DLRb4oAUOtq6aGyTAJLpkCbRHICYgLWART+UBGDlZQ7Ehdb/Ur1n2F7DKgUsNgKsPRRIksK6fsY9RNcjvlxPFHAjGex4DptUpeK6MCCQKrAn0qt3a/Q9ga99OiIC5kDVITyQGMX5Fts2Ja04iY58/bHxNf44nnGhshVvdcbKWkz3Zw9dAQzJzRSUCTY2t2+3V7p0ihCIwcb4i0J9FRmVvzavZCJtWCShMaavKRswCxNb3jOTKvjmo/rA1lZOXaBejz3MtW++5mpSr1D5WL1UhAqA5pxmRQcgVY0KRYT+pvxHcx4OKqLRC1qJqxXWm7GakOpK1aGPNh+ZMhx1ud4baJA6K6yX259hcVap3nPtIrHQwITIb15baUdv580HKqAhWtBPX5u6RsV+yd66s5cRT/VN7sb8fto5jmzFuL447Pqd0OMJr9cGFZRktZK38/S4WeJotUMja0zz7ZexPvQVQ1iLQcvdFV0Ji/EoELjkAE/CIClUD+rweVlRi4ol1JGuzwJJAcyQv8SQ7JysCUBHsR/AotUUALSd+UU2MdolKUU4SI9CP48H9rwaZVTYG78s0dbrYuIlPiyf2EYjLjhGkxkUbx5b3N578q81IuBtl4ThZE7CN/YikpNNpklyIvETwqbXSEBGvfReJqZSWWeQ6fl6gWwA+kle7rkowIgIQ76H+6zMiazmZiArLrAdCDsR1Tf66rb2O1wjT+tI+4t5yz9Na9n1x3D1Ue0VutiJ5Tdxm08NIZrTu4zxJWeM125tVKvgxMZSVuhj7kq/rSHi0PrV3RUxn2evDyFo+N3Hvap+L5MaxaY2JwMR7xjWuvsmGcTw5iT9GskN9SfUjJ2rqq/a6XIa1P+M61Zw3698Pw2LsrfZhVLJ1z/gcVH+MrBlpK26QT/0f7WKAp9IChaw9ldNeBl0s4BYY7Fw33CWgILAUT/kFiCJomgVgI8jw950ECDzNcjeMwC4HUBE4SVkT4BUQq8FjSDIhspmDwV8F6OOYc0KYjzcCfBERjaX5bFPIe1qRNbs2qbZaU4Rc6zGSvVnEIyeh0X7Rvpor9TMSuQ/axWPWjpGarPB3nIt228cViW8EsxFUO8lqsh3m/fhl+1D90Rjy5Bcia6auhf5GW+b2bOhzM95ISmb1J75fzzHZGUPckdb7sCrEzO/RvVjqlWzm6/iD9Q21rvPDDbUf96rmZEzJhKqwfZxbZYOM6ygSmDiHIhZ6Doj8RbseX1NzaRpKN0Sb699xz0S3RxEc7iUlMN43J+SxPa2BD5uneKgT25HrI6+JuOnecuOlzRjvpn5qPccDh/heJGpxD8mmcU59Pxw/uBBx80fYcaVVc2y2LDFr5c92scBTa4FC1p7aqS8DLxZIabR/axpBdwT/+Qm5fheAmEWGjoO9JnGFgIs+K+KUK10CRgKYAjoRKEbAmYPX2Lc4vxE45vMe1aZ439h2BOw5cYug9zjI9serXT9tCM7E3N8gbE5ionuUQKXuLdAcSVq0u2yRE4rYx7y/HwTTjbImMKv7ziLtVWUzayb2S3YUIFWfSN0fx6n+ROAaQWkcSz5X+RqEqFncWigWrbWinxG0yw0yAmypJTlh0Bo9BpirMedud9wLQrK9u2e19AT6pSCKEGh+LdGE1drzvudfGo/ea9ROX0dxneZrpiYSE+rbWe89MYllE2yn0WBwbO7iveOej/2K68BaxCWzcoPM1+YH11eqXUPVd9lWapM+E9+Pc605+LB9EIlffKY0a9DjLPV84WdMKnOcRLdtXuIhU04CZ5FbzdmsvZvb9cPmT3MX12Q9nyUb5Af2SXmhWOBpsUAha0/LTJdxFgvMsMDh9rVpTlByAJm75cRm4ilxBN9OWoix+WDq/pwIRPAJEfA2ITJez0nAxWuT+d0FpGYRSIH0nADk48pJloCdjxdQTD8gMqqHBuClTymhlNl95rzw93Ti8WcNWQOI87uPwQCcJRlxEKgEI9zHYtgqwK4+SJH0eriNQpcDYc/kKGfARiEVkNYDXqf2rqA5gPc+zKXpBJdXl/4iWZOL1gcUrarkwPG2UxqOmuLX1ifmEEJid/O2OypHUP2u9RPXYK62HFd0mtVnfa3i1qKbnqk4PhgLFjSSwprh30GBlQIq+0aQL3JJW1FljQRGr3MN30dHw3R4dJTW1tZqYsD1uEUqVszXVrVmTBFUzTp/3cfarAkvq9DEmsW1EIlIHAP/NhsaWQsqaNVys5/clnaNrc9mDcQ9rrnBflITIX3Eo8b9F9ehygyoHdZ9u1qr2ifMndmiWouaGt3vg2032Vz1zBAx4ucsZbkeX6W+KvFLJPCRADb7z8m3bBmfDZG4xfvHPaz7ytaRDNpr/sH6WTZrXdnz1INdXfU2V9bVgtnKX/JigafQAmXjP4WTXoZcLCALDPdumrIm8iMiBIDJYyx0es21Ma5NQCMCE9rxQsvudtSAtiaLoUBZA3ga0hFJSQRtTcIESEpD5tTvSOJihjxPEz+qwZFO9kngwFgAejEZgydQ6BxTPXIw6uTRCSTwy4F3UxBZJCNXD0YjiJ2f7PMdE5PQL70m+4gwRPdOBsLnYlKXmoxWJMbnoCG7ArjxlN+AsxE2lTh2FSSCfH4/Rti8jnNK0yaNPOSScWktTSewTMu3Yd/dbsf6gqJkczGeGHEzG6kPFXiNSTK0DiLYFcmOhwPYQetP9ozrV/OdEzPZJz4RdE1OWLT+1Va+3q0/lc0jiI/EQqC/6UdTS0ufEQkUafOfTvQjcYz753hfa6sde9BFMpHvvXjAkT8d1de4fqILIe9/cO/72ggbvyYdGoPWq37GsY3YgKHUhu7NNfl+yQ+T4vMCknyMlKeUHj18mM6ePWuv63kR1UnNg+6ZE7Z6jVfrtZmvJtOkbKL5pk2t19xeOhRxpdWfKWZfP6lRdiLPBlmKYufLs/xeLPBUWKCQtadimssgiwVmW0BukAJMAmYxgF7gCBCh2lgCa1FZi8DaAYwXWxbo4VraUh0xgLuAUXPS7aqaAzUnY436wuebDHqjUZO0QYAnnsrHDHx+6u4NC5hJsRAYi2PxLIPdmuxEAKdxijSYXdq4MzZuj4r941r9W7Y9ODiw2mPYMhIKATpsFwmSxiR7CQRHsqa+qA3iifTvCLbjHNX3o1bXcGh2oR3Zjd/5N4A3krW5jis37Ra1v1w5OjwcVH1GkYC0QQLx80xpYbGXur1umu90LW18v983u3ZaTtaMMIblGcmaxpqrGRHoyz65+hHHrX/PIlg5YRPYjyQirlOBfL1WXwf5DMkq1E4E/XHtBJHvA5szgn3dJ1939ANbxXIFkRxIEdY8x5tEm8X9OespEUme9rBsFjPIRsWu2c+Vy6YPotrXjTuiPhOvt7kOBcDj3ovqZ1zfuRob51B7ntqR165ds++vfe1rthZFUm0NVuQt3o/X8yy3+fuxH/E5GkmcngPxmRTnSu9zP7m8tkTYZDtT14qyNmuNlteKBZ50CxSy9qTPcBlfscAvsQAJRuJJtICZ1BWBqfwkXqfZInIRKB+/HdKKqzVHg6N0NDxKw+HIXAudQEHqODTGlbAqclwlpOCkWW5+EzInjvx9/AmNxHECXSlRuLrFhA8Wy1S5p9EfgE+3426MTjy83tZoPHJlrHIXqxNB2CBw9fLvGvjLu646AZftWhb/7wqDgWh+ttup3+9ZcXCBMdoZHB6aKihlLbexCBOqn+wOwQFsRoXBxhWKJAt4Ks13/XtIvqH5je1gh/39/QSJnIzHaVjZzQgj8zYc1oTASNa8K46tOZfYBkdHaXA4SIdVmnlzqTQ3Vrfd/GLX7LC0sJiWl5ftm7GQ/93WTXCTzAG/1pLImn6PazZ+Ru9H9Sau3Xz8s9ZtczgQ3Vo9MUS0eSQO9f2qDuTkQ2RAQN/H4+QlJ2ZREY5kVfdWGx8gRFns24eRtbguInmd9RzQa9oDIvCxLxpDJHX5+Nuhb/GeOaGhfVPDOn4QEFUz7Yv8M7xO/7Sm9VN7jkMRPyBJaXd3N21ubqaXXnrR1qfIlQhStEE+9qg+xoMAra+4DqOaF9dkXDPRRlwTa/3Zc8QSirRqkmvKWiFr5e95scBTaYFC1p7KaS+DLhZwC+xvvl+n7pdLkEBEBIoCJBH48nmBK302khuLcalibijuC1ASARHw4h6mLk1py2N2APu8Nj+PsuWASnFBDq687wKQOQCn7fgZ9Xm+1zV3vAguI3ji3/QP5Y+EIGBpAFMEXjnAEmhFK+h03YVR19O/lZUVU5J0Xa0AjpqkGwKaUfFjvBAouXGdOHHClDidzMvOGgs/I5mAVkSlMK73qKoIdG5vb6eNjQ27n9Q0/dRrXMt9u/PzRnp1T+aW78HgqKmnltquHHbbqdVppaXFhbS+tm7JN/heXFxM/XmIbOVqKoWtIp/5/hRZi2A6jk8kOScwsk9OXH/Z/tc9aiKeJdKQoqX71+RBsV+VSiPbRhc7XtNYFI9JX3KikRO4SK5zAiOQ/0Gy0rhYao9oz8Y9oHmMZEvvzyJrWg/ag9qHOVmJ4xIhz9drtHEkceMqO2k8jND4ZpG4+AzQfbXncmKvfts+T7jo+r7Kn21qR/aO603rLO45XR+fn1oDub3jHlQbsZB63UYVb1k9tIob5C/buOW9YoEn2AKFrD3Bk1uGVizwqyxAnbUI/gTII/iJIEWn2PFEGoIjVznawl2Pb06FJ1NiTCYJMsCJNgREYNUVBE+24EAHBc5dJVFevBCwu0EqSYMrFJ6AQf2OICkCRBFJYn34Agzh+iRCpbYNrE4naTwap729PT+Fr4C37JeTAYEvgKrFvLVaqVvFviEVodR1u/Pp5MmTpiSJkJld51IaD4em7fFZFSmWosIY+ffOzo71hc/SDqRP76k/UmwECg3kEddTuZzG9+mzlBHdV6QWonbnzh0jXboGMMs3thcZ53O9hb71RUof86q5lWrKnMrNs7fYT0uLi+nk+ol6bUDW+J12rKZYleEwjkskIpInrTu9p3WndatxyU5yQT0Wc6cMnVk2y0gkojoTwb/uo7UTSZWB7iqmKhI6qTaxnQa8ewKReD8B9Xzv5gpOPvexDbdZk7gmjq0hi1WCmepwIz+kiQRPpImxyJVZ45INVBsuX3PWlxATGV2oowtnJGbDsWfJjC6xaldj+eB43WLqt9Spo8Gg3n88q1i3kaCxZtSPSKq07nIiGOdFfYpEMye9+fpRv+250emYmq3nKj+1xrXn4jNorrteMNuv+qNW3i8WeAItUDb+EzipZUjFAr+uBQ62rhpZE0gQyBS4FdAQiFayC7XPdQB8QD0/ARiQE9STVruTRmN3k3v06FHa2HhkZM2AEVgSlQHwZ1nrcPfBRdFVNMCUCB8PKVzxAOb8u1a6WhnIreJcBLKM5I0Ui5XSfLeTFpcWK7KGW2Snyt0wV7v77e7upP39A89yV6kgAqNSEASi6IeSk4iokTTDhpaS2eDMmTNpbX29SqoxtvcY8+DgwMahcUpxEzHmJ2QNNZKv9fV1U+k0V8fIWRafZqSsInwRuEayJpLJOLHrrdu3082bN8yd0cjaeJSGR0NzW3WlkUQhTkDX1lbT6TNn0urqqs333bt3040bN2yOuVYg3lS4bjctra6kxYWFdOrESZtTc42cn09rK6s2JtZLt3I3jepM7ZJaqW5acxpTJJVy2zUy2XPFjq88ecwvA9IRqEeArb0hYJ4nLlGfDYRXa0b7RcQoV8N8/lxRE0mqFbpAIiMxyckev2vd5ASiOdRosomqLSk5am+WYpTbQu3LFopvFNnndeZUSqn2St2vkGkyHrLwec2zbGFE29xoPSZPX1wbf1f/1Sf1OV8n8XXuJQLvHNKTH+n1SFBz8poT6qiqaT/Gw4TY1rGxVQmXsFe7203TsSfmqa/nwIUkQVWiHz/g8ddahaz9un/aynXFAk+UBQpZe6KmswymWOCjWQCylgON3K0qghaROAEuTqr55nWIGGCd1OV8kyQgzbXT7t6eAXrUGxE6AS25N/J7FY5m5EHqV3QRFKAR2JrvOSAXaIpEJ7Yv9QU1Z2HBXRJpg98hEwL99B9ljT66W5TbUmStJonVib+IgL/vKgBt8pPPYwOyzkFquI8AG/fZ39lN811PuMG3QGgEwZA1FCtseurUqYQrpOyuOdLc0U/1D/fT0bipKxUJgQCnbMZ9h+NRunjxohEu2cJT0buqxvzSNu9BrF588cX0yiuvWL95DZJ24cIFawP7WZp2A9kA+F5ahJAtLaVzZ87a5wVKu+2OEVqI6NrKioH9qCpFF1vNrQiylC36iD3po66RckIflH2SdrV+IimKREmfF9EQ6RTh0rrB9rLpMYIQ3CB1YBDVGREruUVKUdZ9orKUkyXNV9yLufKTk5dZRbd1jdaRyJLGE4mU1r36Esd07ECkSkAjVTOqo1pvBjSCe2gc3weyjdphg+87zYURuLCmZYecqGkOY/tx/2ouIwGP78fnSU4W8znVoU3cg0ayKjKmduPBSiTGeo7pnjoMiHNTz4cOZEo2yI/2B65cXSzwhFigkLUnZCLLMIoFfhML5DFrAv25+1EEywJ2vCayxr8Vk2bge20tTS31fTttbW+nW7du1cRDnxcxgBAI1MXschEsRzApUDvf7dfgPj/xjwDQQP9oYOTCTrMrxQdixe8ic4B+uR6SZEOn2ZFACMCJNEDC7LVWy8iXCCD2gJjgvog9LKFGSnYvXEKP9veNqKAsRZIiUkGfsefDhw+NAHHdM888UxOkCGJzEmuxgqqflbm4aY1EAoJ69ot3303Xr1+vYwM9w+Nhne1RMT2Qxi/9lz+yvnAN/cBV8+23307f//53jTgJdJJ9s99fTIuLy2l9dS2dPnWqdns0EtX2eDXGdubUKSNWfBYbam3wuwg795GCI3uKrPGex815wWfmhW+5a0bFjvZkP80nv0vhifMdSZ7UyDyDZyQGrU7H7KJ+50D8g+qMq8OR4OSKTCRYs9S3/HrtBeIzRf41/oYoNn/6I8GJRCG226hRqoPYzIvcZGXX+tAguuJWC0/jjCRXcZjHiGgV65qTMo0tJ0LaAyJ1el5ob8VDF12jPaB7aIzRHrI910g11Odj3zSvOtTQczQqqvm6kn118BDb0OfNbErfzz+Lsvab/JkrnykWeOwtUMjaYz+FZQDFAr+5BYhZiyBC4ERgVoAiBzA6LRZABrBBdPgdBQiSktpdU9ZQXiACqEQxkF8uVDqJ5udgQIxWp1LL3KHQs+Y1Lo8iW90OLnVNQg8+L3CqODqBbVPrqgQgAHi+Fb/GmOkXgJ8xmKsmp+NBQZMdopohJcF+Vt91DNbcnJEOiJoIHJ+FXEC+0mhkiluuukVwB1lDkYSwcY/nn3/eFDYBXo1NYD+6nil1fwSkkVRERVEVf9kAACAASURBVIUsjr949xc2R4oN5KcSMEi14vOQ8D984410/tnzdbITyOebb/4svfXWmxVZ8rhCkaVeb9HI2vLSstkcm5w8cSIt9BdsLJBWlDWpj9grKiYiR0pkIjLGT5E63mP+6KtcIkXYpGiJwEey5olsXNHT3EagLXIj90qRfZGfuB5s71TKikhgJBdxDTX38j/BuaomkhfJlmLCcnIW1bCoGHU6bZtPvkR4pVrr/rPGEclIJCu56qZ+iORqDHqeSA20Niq1KapJ8YAmX8NKTCTSFdeD7qe2uJ8In54B2iN6VkTCq30TVa5I/vQ0jeRpFiHWgVa0VzwUyAllVFDVn7gndT8+Vx+WKZuSYjrnTxTM9pv/uSufLBZ4bC1QNv5jO3Wl48UCv70FUNYEiCJgFHjKiVx+Ui9lDWLBN2AQQnH69Gkja/Cs+/cfpKtXr5obpMCvTqCVWc7B2CgNBq7mAL5QXJzAeQp7KWAAmYWFxdTrLaRO25MF6HRarknK6ijwZkrRYN8MBhmAdKB8WVxcdb/oBmkn9ZUCFxMniGAKiPGeJUMhaUGVLETukUqSIpdOkQv6NN/ppNXlZSNrubJG21wDqbttsWQ3DbzhUnnu3LljatwstyqzZSjCO8uFTmSNn/sHB+nnF35ubpAQNLlACgBjF42Xvj773PPppZdfsnT8zPn777+f3n77zXT//n1zgfTi4K3U68+nPnPU6ZkLJNkgLbHIyZP2vdhfsN8ha/1K8RRpisquXhPRVYbMXOmAsIlkYj8BdfqiMTEWHQ7wupS3qJZpjYvk8B4ksy45EDKRRtDNkYKVlphRGFtgP6oxVj6iIolRWRNoZ26k0sVENFFdy58A8bO4Qc5S1kReRQpmKUXapyKNuo/uPUtpi8+KSBptjOynYDf1U6qcbF2rW6khz7pWJE3PDPoSYxK1N/kZlWfmOO5BjTeSy2jH3L4iqXFd5AR7FrGLpEvPr3hPEebYX/07EuOirP32f+dKC8UCj7sFCll73Gew9L9Y4LewAMqawGuMwRKQEJHTCbAAi06nIUUoGqgrDoQn6ezZM5ZYA7I2GI7TvXv30vtXr5rCFrOuCYzWGeFaFGR2YsZrL730koFNFB8BNV6nn32A/sJq6nScrEXgLjUpgjfaPDjYMwIEkIOsoQACwAFGEAHGwbf6E5Uzxi9lJioJImuQmEjOBMJl26gCWG04lLd+v647JsKpk3nZBoILYaNf9AeSc/78eSN5IryaKwFUuUFGAiuyILAoEsu4dnZ301sX3qmVNaXsV/Fy7i3g6QC5a8Sr3WmZEnnr1k1LHjMej5LipFrtVGXd66Xe/GJ69plnzQ0Su0Pk6b/ImoHpqj6d1lVUofRv+sX88Y19pIxKNVKMnTJaRoKj2DvFJPI7NqcNzaEAsggr91ACGPpL31UUXmC9trnVTZuYssaX2hBJiAlQmrXqGze6sUZyxByJrEnRi2pNVHtEGkUafE140OXx15xIixTI/VMEWG1Ggq/+xfvNUgL1rNAcirDZ/ARlTe8zPsWw8prmy/pUJV/Ro02xrXJ3xb58Jro1q131NxLMWIBeY5PyGteannP5IZXsGO2pa6I6Gcm4CLg+I2Utnzde12GBSLIfVngsrH2VmLXf4q9c+WixwONvgULWHv85LCMoFviNLbD76EqtrDWEwtBBDfIa4DK1FPdWcHo8BkqkwWBo6sqjRxtpb2/XANT58+fSM888a8B1MBylu7dvpysVWTs8PKjdGkeA2wkZEqfUuU7T5FkSAWDc58tf+nK6/+B+unL5ioNWwKfVPkMRWUjLS2up3eqm7nzXXOranba9r7gly2/i/7OftG/xYkdHdTzZEgWarc7SOB3sH6T9g31L4U/mw3ZV1FkAfXDkiVSmkya9Nvf2UgVeagDiIVVIqe+ji5e54JGsg4yXrXZaWHTFBnUJ4gA4M3BNaYI57DtI2zvb6e6de2lnezvN93rpxRdeSGfOnj1Wd03kwQBrlWFQoDwCzUjWBOK3drbT2++8k27cvJFGQ4pgH5kNDg49Y6VixeQ+yFwxP4xve3vLCFtvvmuZN70YuBc6b7XnUrfTtXk6f+58OnXqtBF54t1WVlbTQmUrW3dVtjv6KvIl4Cz1kL4ojg/wLpup9EFO1izRCGnZx2PrK7a05C5VIhyRNSUhEfESkRXod9fNE6Zo+tyy/idWB9DddD2jIPwIZY01rmQ67m5LBlLPjClyEVW1qPRFNzodWtC2CF5O1vLrRZD8gYDrsH4qR6n/7oTByYBUH7XNFZGg6TAgrh0p2JHo6LpIknRogbIW51jqlog1v8fDEc8G6S7QOnQZDo/MlRrCzX7lYIDspObWXGUZ5X4cGqjguA40fH9ob6XU6/Vr92T1NxItrT3tIRFR7mnzbOn2PYOjk3yHUiG8zH6PpDY/+JLtpAL7umIteZvetpfisPbZ1yVm7Tf+W1c+WCzwOFugkLXHefZK34sFfksL7G14NkiBEwGWqHA0gGOcjFpNSa8/Tq25+XR4OEgPHjxI9+49MOAOaXn++c+k55573tocjsbpxvXr6f2r76eNzc20s7Nd11kbTjwRgwPdaWrPtRI1kRS79MYbb5j7JO1LmVBfyTK4sLCUWnMecwSgVl22CLYFwFOaWIFmuVB5PFlT92synlrKfsgAhMVqoUFIq9P7qNJF10Puyb37/XkjXlLIGBPkQGBU4Fage3TkY8e2gH6UGxQnMlxGQI6tIQY723tWBw2yibL23HPPGdiUa2gE2rnCEdUSEXLZk35tbG44Wbtx41g9O8WsMQYBT8Ynu7FsmBs+56qqF9S2TOMtV9YgVKtL6+n8+Wcti+QLL7xg48Rus9acxhHJghQm+s74sQNfkNyYoCWSNeyiFP76POPg85BPAWT1kZ9GJqoC2FJPydiInVFhmecI6JVJVEqNXEtRkK9du2bzrwQzqHKxpEAE7pHkiEDrPorx1LqKik+u3EQFTe3nqphUZ2UTPe7iN6mzjeafkyok8iP7RUVIjyJ9Vu7DFjfHWlf8VXWhyGhj60Zdo/QE95KarYQ32JbDAd6DpDE3RqIr0qQ21QfaVhu1fVJK/QV3hc5dkOPzCFszPieWI+u19g/9ic/KOC/s15wA6nmqNR8f2+xxPWOjohmfA3V73RKz9lv+ySsfLxZ4LC1QyNpjOW2l08UCH48F9jev+dl7RZoEAKMq05yej9OUcmgW7A6f6ZqCcOPGTSNrh4ee4fDFF18wUM7njo6GBlyvXLmSHm1uGFkTgIKs6cvA5TQl6pQBcgFJgHv+TZINASXa9KQJJLDombIGgAJ0AdyU4VH1vgS4cMvjVJxxcT1Af3nZlRJeGw7HaX/Ps0EqoYbIGm3UrppVPBmv8VkAuCs8/bSw6AWepXao9pxcuCIoh6xFUglZO3/+GQP38z3G5LXvRJIQbwCq2IK+P/vss3Zv9Sue4MvFjc/yvuZUhDHOLa9t7+ykC7+4kN59991alRRJkPuggDcA99VXXzXywvhJfvKLX/zCUvdPp+62Z+rAHMrTvAHp9ZVTRi4h38wpcyTFJQevEfRG4iKC7AcD9+zeeYIWuR6q9EIeKwihhIzzvoiyu9R6whnaFPnQnLVQPxcWbLxcEwmm9o3GInILmWTNM37Gjc3Ufhy31r7Wi9xP+V1qoeZBsZW5fXKSHglbThikZmkvRcIYlaKcMPK71pTWjsibVOS4tkWUZH9ru3KDVNvRjvlrZo9qn8V1yNzxvGEeaZt9oDVAUXW+RJjVZizsrhjMVrttZI3Pak61f9Qv2Yb7QNSiOzM217MhX7/+OZQw/4qELtooPr0V4xnnLhLxeI+5QtY+nj98pZVigcfMAoWsPWYTVrpbLPBxWuBw+8ZUp+0CfjptjwqNA7ZRmloMBcColUbDqcVTXbt2PT16tGnvk+nvpZdeNFDOZ1DeSEBx6fJlU3AoOi3QKLKmU2eKRS/0+gbGAKe0BVAGnCsbn8gayt7h4ZElGBHIhhhYLFSV+j0CLFzyFha8WDJAWK6H7sY2SYPDo7Szs5u2trYqlchd2wSuReAEQLGR+mTK2kIvLS56aQDZT0qPMixKQbDxWx03d3vifdoggcizz573WKyu12rjGlz5xiO/FjcwxottBBpr98QKVPMZ9VMn9bqXQKDGxfu4L167fj396Ec/TJubW9W8eYFzkS+1R301vrEx7zNXV6++n374wx+mhw8f1Fkgwat8huvOnX42fe5zn0tf/OIXPUtocA8T4TkOXv3PUk4a6AvrDcLGHEKCmPNulc1RCooyQtZgGTJOPbaDgzQ8GiQry1C52XFNhxT/VkhbsY9OcofDkbnCKoMlwF4kTyDcSY67FcpeKI0oeMwnKqgIjWwe95X6SDs6YNB86nMR9Gv+RKCs/5X6kxM1JwccKrhLndRhHVjEfvhamxzLiBnJnOZMxDKfG81ffJbEdYkbpH1XWQ3j3ppFaEjuI8LMte5y63Gx/FsHLl47kURD7ZltKwGSYlK5v6nyVWIbuTjzuvqrwyk9D7GLCGj+bIzrV2OD4OsrV99E2CJxE1njM1FZa1PYXcUeqwYLWfs4//qVtooFHh8LFLL2+MxV6WmxwMdugcHOTYtZiyAhKi9RscHNLbU9joTP7O4cpuvXb1i2wp2dPQPqp06dNGWNNPN8QdZQ1d577720sbWZ9vf37HVT16a4zAVgThxQt2vKh+J7IFXEqCiBhwAvZG1//9CUNcAq3yhcytinMXG9Jf7od9OJE+t19jh3XQR8e+2z/b2DtLW1bYDQY2JGx9Q0ncpzH5FD/XR1ppcWl7xNERupUjFDoRQi2VtAFEAN0USJWV5esvYEBM11cupJIVAXsJ2UGhEzxXlFEC13UoF0KWtSG9UXYswePnqUvv3tb5uLoVzONObo1vb666+nl19+uXZjBARDxn/0ox8YicJ9FE9CB8XzRqjOn/tM+upX/ji99tprNbGIqpcW9SwgG1/DfZFkM8wR4zc3yNXV1KtUMY1HZRtErGi/qQfo5R2i+5/WiNZRvT5JZtNy5U3KWiQwXB9VU+4P2Uf95DOon6zJqHTWNq9ikjTHIvTabzlhi8RKxEuvRXUrErZIOrRvoiIWxyJlLZII/VukZZbqGfvFv3VAInKnz6A1aU/m98hVJLNRlSXTVXQnz6x9K6tRJRmCqKlUhtZ/PIygHSlrzL/2NTGEfE6xilp/OoA5bjeIrqt2el1zFlXSuE4/jKx9+MPbiaLa1b3kklu94X0oytrH/jewNFgs8DhYoJC1x2GWSh+LBX5HFoCsxaYFOo6pUrglGRAbmhskMRkApocPtixe6f79h0bKut22KSfPP/9c+sxnPmOfGQyO0uXLl9N7l95Lm1tb6eDA08AbgZh6HEgNesgCWcVyAV6ULh3AJsVKABzCSMFtqQT8BHxZUolut84eKQUGIrSyslyTNXfrw/3R64nt7rgLpAp7Mz4pY1FNEKCP7o5GmLptU9ZUU4331Ybc2yJRm0tehNneqzJgAiDX19dMNeOb8bjr5lxqz3mxZT4jlU9jFYGMhLtRBZxYy+VSIFoxSz4BU0ti8q1vfavOCFknaQmulIyJeX3xxZdN0aKNjY2HNr+XLl1K2zubtTLDWvHxnEyfffW19LU/+YapTCKM6kdcew0RJ0GEJ2+Qekh/IEKsN/4NCbJ4uLW1tLCwXMc5Mk5InWKK5NbIZ8Yks5l62yJFSh3vtm6KZdcK0XTuGFnTehUBk20hEZBICCv/xg2YMgu6TzyUoA2RC9qhz3xGsXSKg6TvygbJulL8pQiZbCjiGVXUZp80duR62VXzH0krcmNcQ7JBTqbi3EVX4UhE47yaDZyJ1IQktn3swEYHR1V2UKnR/OQQR67FOrBgDcRMj3JrVvsibNiR9cN+IzmRPqNDAx1g6PPqv4/d16HIlMYZyZuux+7UftRXVNaOP8Jp01+JMWtaX/Wbsc4a63b+ZMFsv6O/haXZYoFPswXKxv80z07pW7HA79gCuEHmSlokFQKIDppGaa4qtAtwenB/M925c7fKBInrYjedPu3xSagKABXIGrFQ165fS482NixTnoAU6Ur4EnAkrmUydpcjvlBOVCA5KkgCSfPzxBk5MOI1nU6rPdqBVOCO5sRvqVa9uBbSqULKJPDg5F3gXeBQmRAFuiJZ475yYwTQLS03J/3cT4qWyFpUFMikiTroWQoPXe1pu8saABTSi5rD+Mkk2OK/KuU6fVQ6fSXYiDE3kRBp+YgUCMR7LE7lwtdK6dbtW+k///M/TRVSEpY8PglyCOmFhHhyk1F68OB+un//Xnr46KH9HI2GBm4hHBavtn4yffmLf2RkTWUSsL3IlACw7IutGBvkhS+u5TWIEPFxxCwxFilr6ydOpKXlldSb79UZKgeHuDoOLaEFLpKMg6QxZLAcjTzleyQptAd4jzFrtUI5dWUWhZAx63BA/WecEEHUZVw0IQS8htsniVR0veZEayASLNrS+Bi3J3FxF2CRZn6XmpoTnZwI1oA/i0Xlde3t6JqpdSyyFvs2q23Ni9aHxpQfFhwjLD7RFTlxUhiVT62D+nFXJXqRusu1PHOMdIfai6rT1+v3EopWc0jhJJhbjsajNLDkMju2tqwcwzzXNzGs2EOp/CMp9ueKu5Gqj+q7DgKivf3AoXloa10f2/vV+tPhBNlEI6mze4mkVXagUZ6Phaz9jv8gluaLBT6lFihk7VM6MaVbxQKfhAUga1IvRIgEVAFKkayRUXGugxo1MuC0ubGb7t27bwB6a2sndTotK4iNsgZhA7QArn7+85+nW7dupYcbjxLpt5UUA2XNT6LbDt7GHtfip999A7tSLvQZnYR7vBgn5PNmJilHkB8BZF6H9EAcPVukx7cJpDEO1DTPEDhIw0rVEyhTEWaBYz4b07xHMkaM1tKSkzXFavG+kl1IgZB6oxg0KQWQCxJ0ONgkvm6hrgVnGe+WXD1SEgu5g1lCknm3gQir5i8qANE1U8RBKgvK2rsX300/+MEPLImJxkubsruALOODTMoF0OteHaSDw31zd+12O9Z/xst1lHD4/Gt/mP70G39W10WjXQiKCEMkMqwX+qCafMxVTLmvOniKWVpbX0+LS0tmAwF62tYcmwtp5VLnBNzLEeje9EW/RzdIEYnpeFqTJ4uPM0XWlWF9oaYxdoqC8x4kmyQs7IWo9IhQR/dCuZwyn7TDuHnNVMMqAQb/hqxJQRXpyt0f4/MikgsRAX0uf66InEG0+YqqXzzIiYQjjktrW+3E8eleJACJn9cek4IvkqWflPXg33IzFUFTchgdsrAemZelFS9wH5VMHaQwV6oFiXLOgVC/58mA6BP3qWPfOqxfJ2faT/4MbJKF8BnalJ0iWXN7+VjjocAspZNrvS3f92onzpdIG89F7tnpny6Y7ZP4w1juUSzwKbNA2fifsgkp3SkW+CQtQOp+ESLAQ0xWANjR6bEDeyqVOWhAFdrZPkgPHjy0pBebm9umWhAXRjFryJqUq3feecdUB2LWAIQCd5M5J2YCcQCSNJlaAoj1tTVzJVOsCWArFsKFzKCsCaRLbZIiozTpgFzImgoaC+By3709d10ztWZMqnB3gxP5U3ZBuSvynmJkosplIKrTrpU1bCZXTKXupw0pN6bqTVtmH4+pccXAbSHC5m6dEMClxcX04nPP10k9uB+gkzErI14EjiJh8bRe4FGgUATZQPBwkC784m1LEgJ51fi5Vkoj45Ga1e8tGvhlbAeHe3Xtuq2tDSNkkAsBXfr3hde/nL75Z39eK2tS+XLyIlCNSsWa4ksKJfdTQWwRVQPqqytpfqGfSMaA/SBjkHBIo5MvJ1e1y2mVcj2SObm0iqzJbqbMzXmMIqQY8qX9wTX8m77gAkqJCezBOqOOHOrjrCLaNXmpwDmfoQ07/NjcNMIX1wpjVEFupf8X+Yx7NSdimudIAETioyIWSUVMT18rixUxzYmW5k5uinp2iIRpnDVxqyqR5e2w/uPa1KHCUZXFVPtacYgibypuztwZmT0Z6+A1rtU6UOF6VE/tG2IR2V+KicO2rFWtBZEx1p+UtUiion3zOeWQSuOMbpXYqFazKzIoshavy9uTTQtZ+yT/MpZ7FQt8uixQyNqnaz5Kb4oFPlELbN2/NI3qSSQrdERkjWtE1hwsprS/d1STtY0N4tH2DKC+8srLFtvk4HmQIGu42RGzpjTYBgZbTSyVAWrLvuenzQAp2uD+KA46Sec6JQeArMmdLxY9FsgHeAG2ANqcvvM5nf57za2dukgyMWRSzbiHsscJoAm8ScXSqbhAWXeezIcLdj+51CnGLALaWpFIuPe5GyQEFjB6RKbCoWe6A8vrnhCPP3jp5XTmzBl7D1sAPAX8APMAVqXyB5jSLr8zH7xHP5mP6PqFnazo9u5WunDhnfTmW28amBV5j4AdO9CelLyNjc0qGctu2tzcqGKrXG2iPySaITaI+fncZ7+Q/uxPv2lgWMQpgln9W0okBJrx8cU9eV9j5nVIDf1kLP3Ffmp3W5R5rhQ4SOy4SkjjZM0V3kPLHkopCREt5kmKisanotXq00LHM4gqs2NM309/cRuldAGKGH2VC7AKdkuBlN0FvLWuLLnN/r4RUQ4N+Km5oq+4Ji4uolCeq915Rda0BkUcIhGKr0WSIUVQa0uKtPfP4UCtdFfqkMhUTsDigyrOZ94f3mNfWx7ZkLE0/3cklqykuB6Yf5F81rYIuw5QVtfXTNFUyYOo8rHXOYTgm8+irHk2UCdP9NfUuSr+TQcf/NR+VsZGqWU6jNB8RsIpsqZr1Je49iPZI2ZNzwXNreXb9Uw9ZmbZqihrn+ifx3KzYoFPjQUKWfvUTEXpSLHAJ2+BjbsXp3IbU6FigEEOMNwlcs6KYvtJczvt71EQ2+OIUNYGgwMD6qTuR83iM8SsmRtkRdakrJmr3ZyDe5HFyWhsKbh1Gu610JYNZIn4CFQ7uHHVQzFheSyLyBc/YxFmfYa+cS8b/5yftMuVSu5pAnPYRG5oBj6NUDWuSyQYwc1SpCkqV7NO2QfDaZ3AhHt4MpNBFaPkRXilkDEX58+cqdPAA1QhLLxPf+W2qHHF9OYQPBWijtkhBeAHR4N0+/bN9PML76RLly8ZCFbMmlwVXV3w1OiqkQZZglR53TKAdBN3Q5+ID0Rdohj2M2efS1/5L18125iqWNXcYu6l8oh4aJ6VbINreM1I5fa2lXGQuyAgfK4N6Xc3WPqBWmr97rQt7T5ThNJGe554BLV4vq7Lx3pVBlFlIBVwpk/d5GoqyVHIcMr1KqSMCkZyFZKeYE/cdrE1No9ZQaMLbE7WRMzYQ4xLBDymnOd+3BvFTutT5CC6kIrsRLtGAiTyzWf4t9RfzTP7OpI4rT+1Fw8odH89J7QG+V0HPhorPztV7JXurZ9aVyJiOtggpahchFljyoKqvSJFjs/z3Vvo10Wubf4Yy3hSZwGVMm/PtjmIo7uyilC5W7Xvf7n8ar97ciOPcxRZk0oumx5/cvtzQQSdz2i8mo9IJmGOkcznpFhEjdfnF88WzPbJ/5ksdywW+L1boGz83/sUlA4UC/z+LLDz8MoU0Av4AJQILPMz1gmjh6ST7y85cCeTImRNMWsAYogYSg4xawBLB9ADK5iMGyRFsVGOBOKGJCyxuBRcIycJCEWtNYEoXAupiYTiJDBngKWKT5pO3RVNgNeVvENrH2LAaTngK56G855IC4fWtVtbpaxZzaaqTZEi2jQXpMq9UUBNp+AGzNoU6fa6YsoIKUKk6wTaUNSGo0k6HJBcRGOjrpe7hAGaGXtU+JYqlYx7YVcUJtWbEuEUcJRrKTaFQKIKAfabhCUel2MZPR8+SDdv30zXb1w1lYixaryK+aEfcg+LyivkCSLtZNTVAb7dBbGbTp48YTFrf/TFr6TXX/+CERjmLgeukfzSJ7I2ArSJ4zuqbMRYUa9wkaSfJDah1MJgdJDGyYmtuWUeHHwgNb8IALFERwNIpffR3UyXbL56vX4dl0TSGlvrZA2ca6eFfj+dPXvOXRvXPdGIJdh58MAOK44GA3sN1ZF1j+utXEHjGpDtItHRmoB8y/7MjVLOmxI0mdRzKMIrMhDVNL2m9R5d7iLR8j2Hq6hnTeXb56XZezYPocRBPJzQPUU4IkmMKl58qqlodSRw6q9e455yPcYNUi64ygSq+M94cKMDk06P8hz9NEfmRtsjk3RU7SfcWU3t4qCp1U6duZYRtkim5MaJHSxGdGXFbOIeBceLW4uQ5uS1Ga8TO9lMzycR60j0/Fnnn4xrpVbYQlkV2ilk7ff3t7LcuVjg92mBQtZ+n9Yv9y4W+D1bYPPBlSlEiyLNgMyd3d20t7eb9nb3DBxbhsSRJ4MAwJw6fSKtra2nNJ1LBweHCXc4gLOf/k4t9Tzui54Jr21qyMWLF01Zo22Al0jF0XhkwIr2xyPAPi6QTkak7gGqLanGnAfsU8iL2DZTK6buJifwKTUMAATggpzofU/V3U3dzry3lSAWfj/uQbsQNSWR4P6c5kMOyEJIvwFvcpWyjHK9Xq3qoeRQF2lhkayTy2m+O1+l3vfXcXUyYDzy1PIDc39sygNE9W1hwZMfeEKRoaXHP6pIqBJmKNU75LaFGlnZbFKl6cftjH8bKO90TBE6cfJEVRJg3urZAWY3Hm2kR5sP0+b2Rtrc2kyWSXE4tDmZTqYJ5c1U1ZZnyzMwTFyhue95fJgDTffYcjdRV22w1alTZ9MbX/hi+uOv/omtCfpkrq5eMcBIKevG5tX6PkqpSlCyu7fnmSFZj/t7VlT95rXr6e79uzYn9+/dT1u7m2mu5a5iSj4iAN+4uUFMPekI9yK5C66FkBPF4rXbkBV3E4WkMQcocBTLXlpYTCtrq+nUyZNpeWnFCsmRXdAU4Mk4tedaaXlp2dbO6ZOnbJwipkpIEjMHCshjL80RI39l5AAAIABJREFU++j+vXtpdw83VNTAoyrTqJP4NavB95l0qsoQ6oXp5yzDJfuBNQApqWO+TF30gwxfWypmfzxRhohsroYpxg+7OgH3ZBzKzuhjcNIvshVd+1x9d5dmfRvYEDPxDzUJhtgfo3EaV7XRKPFhRckrJRYyy8GA9kxD9KqxGUljXWEP+jlOo/HQ91FnPpEAiGRExKoRF4rHJyo+61U2o//+DFj1zJsdV4EhfuzhqKRLZdPBgwhyfJzrGl/XjfKsPdwol3q2NXNDO/FQQ+pab+lcwWy/57+Z5fbFAr8PC5SN//uwerlnscCnxAIb911ZgxCRQAFSwu+4m+HmBdlSrBMkBBcvSJAUASVG0Ck4pAB1gWsAcyhAFMQmG+Tewb7dR2SMjG9yefRTZ5J7OGjndwdk7gZnLmnzjSJk9xt61ki5HEpZ4z0lZlBCEANlba/DFl2ZpHLQBn1X1j3aYOzXrl0zBYXflTxDYEvKhIGx6cSAt2rD1UV3O11zyXIA6Wrl3v6+EUG5jknB0Ek//Yhj4tqtDSeMukb2lp00RwK3ci2VOgopUv0uSixIWbMELod7af/AibQAoruwEkfnpFLKA3MyPvIkMa5wONCU6yAAHeLN9awXFL033vhy+tKXvmRrh69up2vcAbdXrveaea5GjADH01GCqHFYsLO7Y4cHgPV79+5U3/fsPV6jRh2fheSpHxBZuVoyN4xbKuTS0rKtScbpderm03RCIhMvkM5c9ebnq1pcZJKEvPWN/K+tnbD55UuulFIT+70FU+DWlldMYVPM2ix1t1FNoFyexIU+sc7k8huziPI+8ZBnT51KZ8+ervaWu6VqnIxRSo4OLzrznv1Ue1VrRQchIgSyfXxfSrYIBXMj91hXQpvi8FKEcqVN5EZ7zLlaAzm0z7VmRRzjPhbhxj6yjeZS+9DXsicr0rNFe0seA3JztMOB8ShBMSFjcnvU+lYMo+bVCGq1PmPftQ91H629qIhpvLKlXJajnehXng1Sfxo0Fs0XbZeYtU/JH87SjWKBT9gChax9wgYvtysW+DRZALIG8AWYQxJ0GoxLFoQNgKRTYcgJQBRC40qV1ziTygOYE6FTWzs7u5Yt79bt2+ng0F3Uare0Kl6tISFO1hpwicLmwN/AU8dP8YdkUITAVW6MckeS6yZgjr7RF0/Z37Of/Z4X0FX78fSa6xkbqgj3ok/EEZHlD9LGPQTAnRy4y5i7STnB5EuudVJWlGGQ99U/1Mqd/b2aGEXXMe6DK6n6oLidh/fv1mn71W+uVbFw2hCp4H0lYYDoecIRr08lAiygjH1Hk1EaTSgd4KRJbpXKwBdVAf7dIRascsckaQfXy7ULEE9mTb5YJ1/84hfTV7/6NUu8oQQj5pY2QX2j1pvbUAD2aDRMh4NBunP3brpx80a6e/eOqWjb22Tyg7jt2O9yA0UxIZYyqheaC2wg0ogN+PfCwmIdx6Q4RsYkN0+tNcUvtVvdKlkJquqKrSNsRNkIEXLFNkFCl3qurIqkcWgBSY0xk9r/EDUUIPYPa83IaeVWKjdIzVOn20mry0vpmbNnbI3GvtMfud7GZwvHHTHOMqpis0iF1qHuKSIismGKK4ckVawXhyu0zxpUYhbuL/tHcqb5zcma+kvf1L94AKG9hl2wk55HjD+ql5Te0EFT4/bqBz5SqZ2cdxLsHGVNRE6qolwgdaCj59sYslYpaxqbyJlsY0SqKhOR20B21OFOtIXfOxRmCxOoz/me9Uy9c90TBbN9mv6Alr4UC3xCFigb/xMydLlNscCn0QIP716a4uoHEHIw4+53gFtl3WtAfqtWnwQOAS8qVusKgMfuAFh5j4yLqFP37t+vY0gEBsdTT7LBvR04uUom4O33dSJg7nfmaueqm7nmVUkCBGriyb8ArBJ+AOwW+ss1GdW1UpIAQwBr1EXsoHpfd+7csXsB0lX3yghjVZhaqfkFppSkQif2AnF8Rq5ljHd/4G50AmIiYNxXcXO8j2ufJVjY3qxjiABtImYAd4HlmNmQdogTlFqzs7Ndp74/PNyv42Nwd4TwdOabhClyJ5VSIbImN7jpyMsQuB0oN9BkDSXG0MsgtNLLL7+c/uqv/iq9/rkv1Fn1iBtS4XNsJPJOWweDQxvr5vZWuvjexVqRffToobkCYkvKHChZhAHlCbFXHkPpMX/eF9pt1LQlI9x8nTlz2tY365J4PiWqEOF0IE0hbEhaL0HW6CdtMi+Li8vVWkWl9YQUcqPDVbTXnTeFjdpvvA7xJjkJa0vESQREe2dzY9PTyu+RrOXQY6WoZTjw+EtIEQku1lZWa2Ub9Q/XR4A+rrK8j0qI26a/7h6H2rtyY2S8Tcxmk2mQ63NXSO0NkXcl8vEyE+6qzGeUCEiZGGeRNZG0nKxJ4Y2HOPQluo1yf2Vn5ZlEP7A7612EDWVNSWSkBqu/IlY6OOl1Ka3h6z0qj/w7EkBXvSamfs4ia1pnIq9Sl2U37W0RY+2jmgRWrpG4jMYv2S8qkj6fc6ndO1Uw26fxD2npU7HA79gCZeP/jg1cmi8W+DRb4M6NC1MK+ioxg8gGgANQppT5IhYoBigmADQl4pBrIyAfEMX7gB4+Ayg2d8qdbXNx05cBqcqVTspaD3Dc9vgxXIPMDSgRy+KxK/MkEajB8VwaDo6q9PGeqj5miAPYyG1RY5pOmmxuyjAoECQFhvFxL7mmQay4J6CbcdEm13IvALayJzJW7uPJQTppHrc0i1UDBDdxPbLrfhXzBAllzKZwjbxItwHsaTKCSoIN7jGdeD06gDykkWQXquUlVcPv35BdlFERtq0tT3fvNfEe1YqgqRlpbOnvdeIvkCu1IydrkGSuddLsmQXlFkZc4PBoZIT9G9/4Rvqbv/mbtLK0ZkBTJKEm/213rdPcPdrYMCXt/etXLR3+9evXbX6VlMYT0ShGzpNkmPLadjUWZYt7yK1X4Jm1SNISz6r4nPUb11yIvNxERW5Ye068PVlKp1MlGul4nTli3ZgvP9RgPXrSFFOkLWqqio2yz3vCGeI4T58+U5dRYHJVp47slSiGkB/ZH+IFAVOyHCfj3bSyhIvlqbS2tmrxl6wrrUXFd3n9QeKwlAnTFVMRSh1siAiIrPC7XnN1ld+ZW4+dovSB1oP33WMb+WJvcMiBfWaRsvj8y8ma9lp9gFMTGC9eL+LCmlHNReaMduLhUrcL8ScGlPWEK7crbU7s3X0Ym+FOuryEyt4kHtLhD/fSs0I/TaWzvejPDvVHHgiym9a/fo/XaV7l7mwJkvAqqGv+OQyLJFfPpZzEFTfIT/Nf09K3YoHfnQUKWfvd2ba0XCzwqbfA1Us/neKmKIAukCLQD2BU3S4GA9BQAVkl74huc3xeSTr8RNxjvw4ODy0bm0AJgGswdCApMtCe83TrOnm2mKiJA0JAKKBX7mUAID6H8sW3VEDuKXckZWasT7zHTUptncJHgBYVLe7NuKWOoIzwLbKGXXBbE8klmQHguY5hqmq6SX2ILk0iCIpJkbpAm9wXUkW7An5SfRz4r9s3GR75jtkB5cYmezKn2AZXTtQpXmdMd+7cMrc7ZRqcUkKhhYLTuBNGtVLkinkwwFkBeH/9uCpA7BYk5XOf+1z68z//8/TlL385tec8OYWUF49BnEv7hwdGTr122oalwL9+43q6efuWZUaUguYqKC54XoNOCpARZIhxt1vH/wnAsx4071qz1H7rLUKuulZOArtzf1e6Gve+Jl7JiReuk7Yvun2bf6nAKhKOS6QRnPEkTSs3Xx1AKIEFc6ZaXlJkuEZkn7biXCpuizG6oreY2B/r6ydt/4l8cV8RXuaHvrEvV1Zw+fXC4Jo3EWa5G/K7iIQfxjjpFaHSAY3WJD+ZR5EgZQ3VeqT/IjE5mfkwZY3+Kr6SfsqtmPXBOpJLI/eVumYlGyryL7VMcyZ7yDWb+WUduQssz5D1tELx646TQT3npCKrn1JSbbxGqpoEI/QzEsncjqwV7R/ZIf4h0JxwjbfjCnuuqOlARCTaCOH8yYLZPvV/VUsHiwU+fguUjf/x27S0WCzw2FggkjUlYvBkCmt1EgrVtlJsj95XgWCduPOT11R82kG1FysmYQTqRgRHpOcW0cNgpoy0PRaO1w2Utaa16+WJE65sCVACYgDlKIOoMCp6Sz/lJqj4E9qfjD0eiz6odhP3YjzxlF6kBpDH66gGfGMTJZiwRCHEngkM2pPUFSa5Z8ltsNPtWqY+AVH6j8ufyJIApsC7amzJvYo2AYCAYRQrvqWs0T+5iQmw6nOyDyQIMqT7PHx43xQ33FNRTFqdVppru4IiAKn4JOwjMsC9zJWTgtvzrkwMBp5shC9z/ew4ufnKV76S/vIv/9KSzXTmulaWgfm3Glftlv377v07Nnckn7n0/mVT1ZgXFYnGDgLrrqK5ffkp0jwZTdJCf6FWeXhdio/WMyTbXHNXllJnvpsm05ERQ9x/nRBXrrbmZuvAWenaU8LNb6VWDs1VtwVpIj3/cvXt9eNQQcdDFTr3BC20r/UlAqf9ITLkRAKytmzXMmYRd827x4b1atIhBdgOPQaeZAXbEhcKsaCINpkjUWGdjHpcngiRXJZFwKSmRaVNxIX5sAMXU6mqBEGTqblp8js2p64idtZ65LPax5GISJ2KBESqWrRHPOTg8/TT3If396tahE6YFCMqJV3jkwqnLJK8T/9wG8ZNVTFrIlPqV9wDem84Ql1r1OP8M/FhH8mu7BdVNo1RdvbPNhkzdUDDqyJ1UfEsMWuPzZ/W0tFigY/VAoWsfazmLI0VCzxeFrj87o/MDRIwBBngS1kRdbJL3BOETWoPoA+QJCIEABGgwD0SwNnE57S8oDFpt6uMfVxvoL+K2aqBuEF6jyMRgOv1PakJ4HRlZblKDe/xG3KNQj2CeKAWCdDxecW1cK3FsVSFqPVZgX4pFe721jFStX+wnw72HZwCrgHnEDaBZBtTVRTax04qcE/0ALgXaHWQzUm7KxKoQ5Q8IOW7SJkTErIreip/jwnyxCVGMifjGsgzR3wDjsm0yJeUJgfcTcIO+tWoIq5K8fujRw9MbXvrrbfS7du30ng6NrLm9/LTflM1SSZS2UPxX6aCjN3lk/uRYEREwN31eml1Zc0UtW9+85vpmXPnU3vSSv2Ffk3qhuORlQl4++dvmcJ1/eY1SyiCzUUSSY2vZBYOoD35idsTQrjg5GM6l8ZDrxmG0sh1xOeRfp+5gFCfPn0qvfrqq0Yiqe0HIbt2/Wq6+O7FdHC4b2BZ8ZDMj8W+pWnqtMkGSRyTHxBgT8aHO93qympaXV2rvj17pymmh0MrdyCiLqVXSrBUGJFQXGWl4jiJo5SBJ68ROXV3SydqEDHGT7ydz6/XAUOFEplmPJTXePXll23NYhuL8axi2UjQwv3Z505MfWyuHrmCpLXH+7gXUtNuf3+vUgK9piLEmjmi35Ag1ZjT57mfyElDXBpCrH0ugiJSEwmdDgK0jtnfqgXImBQjawmEKjdM5leHPajfGq8nezmblhYXTVk7Tph8/Uvtpg96nwQjViCgskskYbmtZE9+SrXUXwTtT62BhiA27uHRBpqv+PlC1h6vv6+lt8UCH5cFCln7uCxZ2ikWeAwt8O4735uisgh0AXgAeHL3YkioR5A13NX4EqBQjJTAC+AEMqPP8j7AFnC1tb1tIFZEzcBhlVZcLkijI+q9eT0iqUlr6yt1fyhUHImJCA2AzJKY3LtXq11ylVJsnQHpo4mNk34xToFkiJjAGe3zWak7gH2+AMvKLikSG13YVleX08rykqlv5rJWEU6VDhCJoh+KHcMNkPalojAeKRdRHXN1Zsn67DbtGFl76aWX6nsJ1AoAinA1J/WeDILrDg72TIn8wQ9+kN555+20vbudzBWy+hKZ5VoBbvomd82jg8O6+Pdw6KRTwJQYLmqRQY7+9E//NL3++T9M83PUuvJ6ee1uJ23tbFsCke/+4D/TpcvvpfsPHqTdPS8RQf25qZEV1QerOkVR46nHKWFjPyzop36vnw723M0Ne/AlhRcywpy98MIL6Q/+4A9sjncP9tP9+/eMqOL+i7JI0hKLGRy7erO7u20ExZUNJ1NVss+aLK6tulsse4WkI3yp1AHj1D7RQQT3luJn7myQNMgM9cBGfi+Rjaioal3KdVKuijrM4H3WBjFqfN6ycU7GFkv3yksv29hZ33xJxWav8G/Z0VPKQ9bcNVCuhboH/WPNqui4E2piNjdtzFL/ODxA8dVBjVRQrcFcaYqE8Pij02vC6VnhhwKHnoSlqtWovSeVnwLsDaF1WEMfiZnlEId9hn0g9MtLSxZPqljP48S0qfEoskbqfj3z1M+oDOYunyJqs1wgo0rWrBF39c7JYCRr6mMha4/hH9nS5WKBj8EChax9DEYsTRQLPK4WuPSLH051Qg44h2hxQi6QCGBCUUNdgxRJIXCVwbNHCtTwU4qHky1P6Q2g2yQZx8F+XQvJXPZwD7QaSSNPZHI4SJOhkzURqVOnmgyNxOBEAESeNr7oF0oRiUwAZQKWgGapa/w82PeaYfRZCiAADtDNl4NyL4aNaiblTDFgyroosM1nGK/Hj51Ka5WqKKImGwqUaY1ASIjhA4ByD0/6sWlEQaRIyoB+p+CcwCjt0GeKj5NpULGDsptUHY3V58fv7sqBx/r98Ic/TN///vfSvQf3rLaZQCafF/kT4BbpMJfXQWNXCBRzx73NLXY6l86de8ZS9uMK+cpLr6buXMcLHlPfqtNOFy+9l/7tf/5buvDuO1bgeu9g10oxkEzGSHaVybwBtl6AudMmQcSiqSMQFFPY+gtpOvKCyspCKvWROX7llVeM2JrqNBmnaattLqA/+9nPzAVzcARZGxg5oGbb9rYXeYcYQEoikPcC6q4q+6HGmXTu7Dn73ePqUO2clKnvUgqlcmoN0J9+j6yPnhjHfu9T682JgRQp7qc953OXLOEOJJnEKuZ23Ou7EtjBRh2rYdduddKpE6fTZz/7WSubwHX0j/2BCyhtYR/F3bmi5sqyJ09xl0n6IrVX7ra0AxHCtZY1q4MV1iJrEvsznkhstIe0x6K7oYhKfIZKWRRJYo2xR6JrLOtazwOSrrA29Dv3U+IaleHgd8WezlfkOLoaRoWPdtT+aOw1FPN9rEMlPQ/ivEVlLo4rkjxdr0ynImvRzTIqd6a0lpi1x/VPbel3scBvZYFC1n4r85UPFws83ha4f/viFECpRCKAAxQJgI9OtCN5kYIidzSBSZ0CC+TxWbnFAZIgJbEotgHe6h4Ckfs7e5akQcCVPkDWvMA2bktNxkIDsy2PA4NIAkBxd1J8TYzlEXjvdvo2WSKVAqvch/FLMUNJjPFocg0UiOXz9FEuWIDU9VVPWhBdOCP4EjiVUjW2tPOu9AFEFYuDXQBlKh2g1PvoXhHAcn/miXuj7jBGAWERK/XR7+nZBn2MI0vg8ZOf/CR97/vfS7du30yDoaeJl/omVU0qm+IS6cPKomdRdODpap0UP9wEv/qVP7aU/fStPddJvfZ8IqXe0fAo3bpzO/37f/57+s5/fNtI2ub2psU+4RqJuygZ8vh2IOtqIG1CznA9XFlZTadOnTY3P3PDnc6ljvlwkv2zX6WRX6nW8EJ66aWXzTbmjmjugJN0NB6nW7dumgsmmTFRpSiGPRwO0s7OpsXOkegE20MwRTSkasmuFMk+faqpeYb9IFEiu9hOBKdO5lKVumAeFlCKW75PmHe5qcpFMrpQmktoFU+n95UMKBIjyy5Kkh6KVs910jPnnrV0/0r6IxdC+srn6IcSg7Tb3g/1Wwqf1lNMjIESSbFy1q2UNdYje1WKnda/SInITyQ1ImNRddNeEcHl/rwm5VJkRnsN2y4vu/Ks55DsLnVO+8j27IkTlmRECYWwhe6pPebPG0/vP7WTDodKtcJVza0IWyT1uTIaSWtUz9Q3FXTXuPSMra+lnERF4gtZe7z/3pbeFwv8phYoZO03tVz5XLHAE2CBva2bUwXjy8UIkAQBACwoBgxABNAj9ggQQ8zMfNdrTOlLoEqufHZqv7JiNaOIWUNZ08m4pdWv0uQDPnd3dtLO1raRNUgUyRaWlxcN/MUTc7LEmTvXaGRKCe1B0mJGSIgW4FaJF5pYKs/IJ9dIgS/6wqm94lWU+n04OkqdVifN9+cNqlmx5zli4frpzOkz6dTpU2lldSUt9BYsXo2kBWpToI+fIrAN6EeA8rggAXvZTrYEsGFHxkUCjp3dXfsW6Oc6rgFcuyveYmpTNLcCntyTOCKAurvXOdD0fo2NiEBWfvzjH6UrV99P27tbdg1tKlZMIFaKg8Y23+7UWRTJhMj7AskvvPBi+pu//tv01a9+1d3MWp3UohLBNKV79++m7/zHf6R//4/vpOu3rhrRPhodJWq98dPi40gHX5ES4reIM/PYsFXLhLiyDGGDjK2biy3xasQ5TsfTtLi0aCnZmV/WDT9ReqT8QMjIhUJBiLt376VLl96zYtsoVL6uSApyaOvp0uVL6drVq2lvn7T6HhcmAkk/6U9v3pOCdKnJRrbI+V46OmrcRRty7HXCzBW3SpRh7pyrK6lTZRCNayHGTUViM0kT4wy5oiMVSITBFbauJXYh4QuK9PraibS2vuYKYhXjR6Ht0dHQ5olaYtiaxDHMB88CK5lBWx32uie4kesgZO3w8MD2GPuHdSalXYc9WqPxMRkVtca1s4mb0/t8BjsoEy1tc73U4+he6vbyQx7dU2ud3zkMQX1nTKxT3CCJW9NhjdZuo476eha5tEKE1X6NhErqZ66IRZfkWURNZExkjYOUSOKi94Bd64vPYxiLsvYE/NUtQygW+OgWKGTto9usfKJY4ImxwP7mjanHMR2Y6xfxHShLSpHPe3zL9YtishA11AhqG0mJcfWpY4AIsMvPpdXVtHpizeJDHm1uWtsiULQPwZBqZcWfN7dStwWYWk6LELblZT+lh2xUTAjCZO5s06klOYBkyUVTmd8EukSOpIh1O15IV3FlTKJAH8qfTvIB1QBci0FbWbEiw/xOpj+yOJIC/oXnXrC6b7hizlc1rwSso6Ig5UBERwsHgKYscLwWr9PJPO0YuLd4nZ104+bNdOX9KwZg5Z44IbFJcOmyPjBf3XkjKsRqQeYiQOTf2AxljXpmN25dS/ce3DEyoX5a/NhgcIyM8zleJ8GIE7kmIYmA91/8xf+S/vf/7f8w18O6j1w3naTvfOfb6f/6539Od+7eToPhwAnM0JOuMOa2kSZXyZp4QtSrs5XbKiQewkCBc48LhBzRJ1Skfn/eQLhc+xRTZinxLTnH1BK7cK+Njc10585tG6O3c2SETS6/xHXdvHkj3bl/25KhoIDJ1dAAf1X0XfFdjNVcCDteiy2SbuZEcZDMp5Rd9pCvAycrIuwia4r9or9SNiFGvC/iorVihKvKWGiKY+X3agl7OhTrropIL/ZTf97roY0mozSssnlyeMDBBBklj0bu0km6ny6xgd15izlcXl1Na6urRog5VIHM0Q/siz2k9HmSnaYOoxRrKVVxfCKpWv8ia7zOc4jDIv6t+orKQBtVZv1bNleb+ontdRDFNSqxoZp0ImbqQyRkInIi3iLKUkFFHnUvJ3B+KCLiWCuBHGxVpCuqp3JRzq/XuoiqXYlZe2L+9JaBFAt8JAsUsvaRzFUuLhZ4siyw++jaFKAKKBJZA9goNsdrNkmN8lpFgGoBQ7nBAdrAJ4BfYoKIH1tZW0sr66t2Mry1uZW2trcMFAM+lhaXPA0+ag4A8WiQBgeD1K9O8PsLC2lh0TMfkurdQFbL4+OIb9rZ200He15DiX4rvkz100Qy+VwNqOe87hSAj3HxxXVyDdNJOmB3ZXkxnbSaZmtNVjg7wZ9abJTi3EQIBchkFyczTdKOnKy5Z5PHJkWiphpNup72AfhbO3s2xmvXr6Wbt27VmfgOh25PAToUR8garook3Hj99dctBlEub+666KSEmK3vfve76Z0Lb6VHmw9q4iowLcVG5JfP2XirzIxMHoqZiAoK2H/9r3+Z/u5v/87UMKmA7fmOKRv/+I//mL773f+ok1KQVAQXMBF23CAdOHfM3ZF+k01yZYU5IF6RmCrUOsgz5AS3Q+KnvEYac4s73PLCoq0bFXBfXfHsnKzb8dTd6bCl4q0YlzJwKvkLaf1v3Liert28lra2Nqxt1fxzYunpM31teZ/tQKMHcfHC6nzFAwA/YGjcKiGHnonSE+ro4EBqK68pzb8OOVgfjFcqkpKWaH5pS5k6Y9xhXPeeUKRZm1pjuHDWapIpt02MKAqdbGoqFzGpxBF2mCt3O1XSHqXTV99lh2Oko8q2mO+TqDSzL42It5U8pXEzVpuR5KktxiPiqwMPqZp6esv1UGRLZFBrWeRMbsu5mikXTL2ue/s69LqCehZEt0b1W6SUa1g/8RkQSZuu1/OgKGtP1t/fMppigV/XAoWs/bqWKtcVCzyBFoCsqTCxao+5suTJHABhkBOv/0RyDk9WIZLSbnsiAgeRTmZQJcg2CFk7cfJkwt1KiT8gCXINVJwTYMZipMhs11/wJCWkgbc4no4pA+aGlBzU4A74aHMjDQcHdXIS1ecCpAHCRdZETgxUzbkbVYydEaiKpA5VYG1tOZ1YXTOyJpApIMf7UjIEpgTuBLREBAXCPghU/fQ9kjX1Ta9JmaKNvYOBkUpcIq9e98yX1K4j1ksEwFw/LZviJK2vrJqy9sYbb1iKf2WoFOizNvf20re//e30b9/6l3Tn3q0aYEr90XIXGarVA1SXmiC6GsY8oYD9xV/8Rfrrv/7rtLS0Yu1hp8PhoSl5f//3f5/eeutndZHiI4uTc5ezRrntmjse8W4vvvCyJW/B1ZL5REUzV1RTojwtvCe7GFbKmB8mLPUX6tISEIkTVUFq1i7KGutbZSjon4iL4h1ZS8T0Xb9+LV2/dS3lqUGRAAAgAElEQVQ9fPjAldyxJ6hR5tTo5si/F/pL5p6prI4C8ppnuUAqUykKD+57mneRNSlRImvsE8av9af5EdlnPYocRqIisqY5rxXmKnmIFCW547GXuYfiUMmEWatNc548SK6QZLLszLmayGsxCyrtSm2TEhZdO7X/dMgQ96j6oj0sVU0E9MMewSJEIsTMsdRIzVnjnujPL+wouzI2qxNYJVdRH0XWorKmeY39jiQMshb3mQ5y4jNAzx1++jo4nnHS7kGsaXVApPY6/dMFsz2Bf4fLkIoFfpUFysb/VRYq7xcLPMEW2Lx3eYoKJhdFESnAi5IFqAAxCRhQAyBr5iZlrl9N1rfxGFfIthUbfv/999PC0lI6dfp0Wlpequt9QQwBqwKBUREAZKOCWJIDkmFYXbCRJRIxADv2+BOLfzs8SGniqgzADOKhdN4ihALJAjqQvejyJJAuoKZ4HHejW0ynT6zXiVb4nGJyItmTa5fc0XKylpO0Zil5MeZI5qIrVQ4EB0N3R1UZhavXrqUbN2+YLQcjUqm765oUBdxJSdn++c9/3jICQnpka5FA7vfmm2+m//v/+ef07nsXrA4e46BNuTVGAiFAORkNSU6ZWlViDydr3bSyvJZwg/zbv/27tL7eZNjcH+ylK1cupX/4h3+wdPnMD+1D1uiLJ+zwumienfN0evGFl9Jzzz1fueNS56xlde8owq1+jMcoVcSCeU02Ee5uyzM2KrMhrpG0ben+e12LMYskWwqIksowflx5UdZu37uZbty8VieAIZyOdS4XRYF5zzCKAu3uvfxOuyINjFMHFip1AEhX4hfaicqaCByvaxy0IVVMNhBRYjzMnbkTV+nttZ50rda+kgNp7fq9Op5xs6pj58qRHygYySGRS6VKm4KGAloROylpMbaUPaWMqxaziaJbubfG+LNjhynVoY1ccJ3I+L6La1Z7KN9bOTlWO7ZHqtqFjYLlGU9F4HRg4CUhPD5OyrLaze+nvouMaU2h+EZlVetLr8V58bFU6U+rgRmJNbfduULWnuC/vWVoxQIfxQKFrH0Ua5VriwWeMAtcv/TTKSoCbmECg4AsFAlOy0XUDDgYOSIY3smaQJ6y9nESz2uQP1Lpk5r/9JnTaXVtzYCrXC0tTX8FnuSOyL1PoMStrRvQHVfZAAG4xIkBGodHnlDE0qHD3CbuUiZlRQVzLa4qq1vkJ+Oe6tvA68QBkrlYLfRtnAbwAazdjqVVJxW/wBt9kpuXQK5O5QWUIwHQa7kLlJYPJGMWCMxdJzWOg8MjA3CyI+rl5SuXq5IIB568pUpgYQB0PLG+U/cKd8jXXnvNkkDIJVQgFfL0P/71/01vvv1TA/oia7KT0tBL/bT+THGXc0UNAuzj6KTppJW+/vVvpP/23/5XI1q4rY4no7Szv5X+5V/+v/RP//RPtjZ4rUdJhyOv0YXtVfQcFY0aZiQqeeYZXCBXLJEH9z88RF0ktszdYll3HCDwzdhNvZlMU2vqbrqQIeIqF4x8e7xbb8GzeIpMRUVGSXT4idumuULeft9qweFqezTweDPcP+Pn+J29QkKX/vxCWj+xbm6+fO3u7aa9Xa+lp2Q9TqyHlqxGCUOwYYxjEsAXAY0uhnqPueSe2E+EDKJG3+OBiBQ4EUCRPxES/Y5ayZpRZkrIGx00Fb3a21qPpqxZLKfX/ZMyyr+1r6TS8d5Cz/eYCJwIUXQj1hoTadUBiJS+aJP8MZwTJ9lDhE2kWYcaECQpmNpzIoaRTEpR00/dNxK0+G/eF5nXnMpmImtqw+/r/WhIZFNv7fgaqxLLlAQjT9hf4DKcYoFfzwKFrP16dipXFQs8kRZ4+8ffmuJSB5jRCTmujySlUBpvARXIGmqQKwKoaBAgYtUUTN8xYEeiD8gE5OL8Z55NK6urdRkAQC+ES3FiSlUP8MN1DzUIwEfs1Wg8Tltb2xbrRl2yowH3n1rNI5IgQNakJNEHZbXUibhcmgRKdaIttz6BMyUaEPA0BaLVSouAzMr1SwA2Kh4CmnFhCGDmp+fxVJ7rUYNcmfQTfJG7WZ/3tua81lOVjQByDcm+c++u2RslaGN7y9VFEoVUZBR7oZB+6Utfsvg17BvLA1y8eDF96zv/lt58+2eWip2+yM1ONo2k1MD4BFWVmCYna05e2qk1102vvfa59M1v/nl64fkXLRHIZDpKP/jx99N//+//Z7p8+bInLJlzVZF2FRMJ2eF7vkt5hVY6f95ryEHWyCgpBZXU+5ovs9kUt8ZDI5pHR0Ort4Y1pfzSHpkM3bV1LfUXnYzI5gLKikFyd0snayQguXDxnfTepXeNrI2GrqhFlYd/E1MHIaam2+kTp/2wYewHC5An1FDmS4l3dLhAbTuSlihTp4ixQL65BmeKrvoJeYN0opgyLhE97sN+Zh0oYYyIi9au4iKllHlCEq+LqMLrXAvR1Z4guyRfjIlvXG1JOiI1WslFlPmUsYgw0ubK8kparwitCJvWofqVkzUdKNBmrkrlD2Pdl9cj8anV4Mpl1tV3J/xqUwo8P2Vvqee6T+xj/LfeP35PdwvnOhFPqZrxuSB3Z7lB5i7RzI+pbCEDSUkw8kT+GS6DKhb4lRYoZO1XmqhcUCzw5FrgnZ98e0ocFKBCIBgFhhP7CJKwAGoKypqpAlVyBYC1QCWcDYABsCVmDSB3+iwFjL1YLfeAWJhaduDxZirWC5ih/hEuawaGU0qHgyMnIVub5gKnBCamspHVz/rhsR6K21K/YuyJgJJO0nNFi37GZAi8j/KzUBX9RpHBNq4uOknN24gn+wJdUgIEtgQc6eN4jCuht6PPCojH60SUISl8qS2UpMPBwOyI8ig1k5/YLGbEpF3IBIWqX3zxxTqTIYTkpz/9SfrxT3+U7t6/XadJF/CUQpmD/cnoyOzlGRk7aTQap/39g9Sbp67ZS+mFF16ywtjY4f33r6Rv/fu/pp3dbeurwDRrhrVCjBeFpV1ZW7HP7O1BZNtGRDg44MvXjytnKFeAf7NdwvVvz/oO4bBaaKhrZttWsgygQdFBWYvAWcA7zqe52m5vp6tX309v/fxn6d2LF4x0TSfuCuiA3gtY8/uXvvRH6etf/3o6/8wzaX11zda9Et5ADmLSEtyDIdnmbtzrWv/dtbgqSVHVmBNplDold0hsYeSnUr5PnjyVVlaWK+XR3TdxaWbuIImay7im5FYoRU1KEntZr/khxUqtOKOsSXm0vYZ6XbkpRvdK/m3Kd3DLZS9SI4/YQQ4OODBQttlIRjVm+kqflFRFpCVX7aQYimTNUqI0frlzNm6PTc1GuUM2h07+noiS7qPPxgOWOC8NYfO4WB3mcL3Wu4ih9rzvZ3fJ5N9KHBOfIVr/puh3TxTM9uT+OS4jKxb4UAuUjV8WR7HAU2yBn/3gX01ZAyzI1QowhaohENeAdSgUGQw92QHgQenbHWw6WQOcklDC4mmqgtaYGJAHqBaQFbHide4FWQNY2wk7oH1/P92//8DI2u4uBbM9BoivozGpxRviJEDlpPJ4wopIrpxAOZgCzIOV5NaoNkgQ0Jvvpl6na4RV2SOVEp3romuWAFgkX9G1KpIskS1UyubfHrsmwjDLJSpNIbDuumnktMp4Rx0sft/Y3EiXLl+24uC470GYUTYAzfQV4kPCEb6ZX6lH165dTbfu3EwPNx6kjY1HdbFrqTy0be6FFTExhTHNWeIVMj4Ss8h9uJ9lcVxetWx4jAUCR/HpR1v30+Do0NpBvfF1M7GYN1wdIXgqpAy5uXnzjq0fFAePPXNXO9Q43CRx7fQsnbjcNfW+aJsaeD3qglmck2eNdBe8RY857DnZEgGIxE2PAdYohwqQtbcvvJmuvH/JlCqUNSOpZCpdoAjzgh1q/Mkffz19+Y++bIWW+/OuRlGvzRK+DI7Szs522tzcMkL99ttvpwsXfp729vZTd76TUssTjEhNU41CrUWRyUhUlJVRBJf55It5YG/xrQLSMY5RayzGYzVxmMdj1rD78vJqNVbqCLpaKBdm22eVInxsHVs9wrGpwKhv3B8bry4vp8UFj0mEgGM3JUYReZRKLtISVXPup+cRP+U+3ahT7uLMV3Ql1pj1enQ9jOQuV7W0FvTsEwGN7ekZGPvje8UPF6SSR/fHSNIa1cyzwur3eLijftizhe/OesFsT/Hf6zL0p9cCZeM/vXNfRl4skH7yvf8x5SQeMCB1CTCIuqZ4reZUHlIBqHAw4m5LDuadRDgJUiIFQCT10gT4ASSAXqlrcjUCCAGASZUvFzXcILfMpet+2tndSTs7uwl1SSoeyhpkTWA7TiX9oj3FJgmUKZCf36WQiCDpVF/t45ZJ8WcRWLmMiaTpvgLVEYRFFUMETiSrAV+xSHWTCS66PEWS17H4r4nVmFNbdu+KnKK03bp9y1wN33vPY6wA70rmoQLAit0SOGUud/d30v2Hd60AN0Rbbnrqq1y5FJu01F+ytPoAbuaLe6DocM/axfJwaCTl/oP76XDo2Tn5gjwJOBObxqHAq6++ahlH+SxurxcvvmdlBVCGGsXUDwpQe555BrK2bkWoKfAtdzvII4lN1pbXqnlzor0Iser1vTh5y1U3rT39VHZPbColDFXwJ2/+KF29dsVdQ1teGNpdKk8YMTx9+mz62p98LX3hC1/wbIJ2CNDU2eJzUpJZ+xQi/+lPf2oulhSfHk9dpdYeUYr5SNz5t2LsPJGJx5SyvhUHhn2xlTJdKrZTxbjlFiriEIkG8+rfFND2AwrsAVnTPUjdzz1UMF79M9JWlSnQOtG6lZplRKvdMdXc4tfY6ydP2hiYH6lxqusnl2ORQ+zHv+mT4htV1y0ekKgfx1Wr5snQ7NWmBtos1TsSNY2F+yt7ZE4IFXcp7wFTd0MRbR0G5QSwUfI8BrI5FPPfc6XQbN07VTBb+btdLPAUWqBs/Kdw0suQiwVkgbd+9D+nqqtmxYODKhUD7f2E34s0e7ySTrFjjAggdWogG1BH3JvSmCumRmRNJIJ+8J7KBAg8D4ZDixt69GjDaqoB2HBDM/ex+XnLEEnslK7PwZHUsOiypNAPgdOoqCkRQU0OUM9a7ZrwCTDLVVRgqiGCjYuiQFcEj5HUuUrl9ouELFfU4iptJVejDABX6d6NFFRKAv0w173r16zQNcoUtmYuXNFydUpzGgsXH40O09bOhilyqKxKa69xRPUC0P7M2fPp+edeMLJGjSjug2p0+85NL3R9dGjJQFhXxMGNpk3h50aFmab1tZPpueees4yVp06dsbmEyF+6dDFduHChSpRxYMlDtObIOrm0tGDjmO/2zI1QpSZOnDiZTp86Y3Fj1GlD+VpaWk4rSxCbpUTfW13WcRMrKJWNn5ojJem4cuVy+tHPvmcKGwB8eWnV1ERIGmRtfW3dlEHcIMm4ietsn0yTQY0UgRLYx+WY+Xnn5++k+w/vp+HYY8Ci26Bc4rS2sJmUQIiMCJSVuKji4+IBAfPFfaUGxRhNxqnkQLkbJKpljEGDrPFMsEOcOf+cap+J7Gn/aa0qK6f2tV5HjYWsSUWDbOv5wDWK7ZNyqbHr4McInxFIJ6r0S27amrsY4yUymavdjQreECr1Ues8HrDkxFNE0NTtysZyjZZijBJMG9pzUTHTPMX5Yj3ypf2vvsc1qevnF88WzFb+fBcLPIUWKBv/KZz0MuRiAVng4tvfnQLAABaAQAE4O8WtTsz5twN94pM8uUTz1cRdEVN0cOAucXyhmijQXmADYIqSBwiL7QPSrAB2dSINQH/46JEpLXtkOjwcmHLH/Xv9fprv99LYSgn4CTRtxcx00b1NpExkLQL06H4m1cAUgsnE3CAFXgW+BCbV/ixgJ9AlsJWTHpG1GCNDP/KTdQE4A4hTN7rF1+AyVblyInPiEskXpAWyQ7zgzdu3TCmDrEGmLClEVYSbMeBKCNnCJoPhYdrcfmSfg3RxLV8Ctuon9oWovPiZl9Mrr/xBOnv2jH0eoI1SdPnKe+nBg/tpe3vL4hot4cdkmEaVi5eycfpYk9UlE1k7ceKU3fPRo4eW5v+dd95Ojyz2ymthNaTA3UUdIHsphjr+bYUkJetpfYXYqJNG1FDaTp04XWU2XbS0/Z2uA2kpSFJZpU6xfiG7ly9fSj9754fp+vUbtsYWF8gouWzqIOSSjJXPfea59Oqrn7V/k0G03/VsiGpL8VQiSdiKovFvvf1WuvL+5bS1s2kurHJdzMF8PBSgDfYo33JfpH3ItQC+9k9cc3JjFfFgnWgPGOmtYjNx7RSZ4n1UzFr9anWM/HEv1YmT/bS/FG/FvaXwae2grJGVU+qsYte0j7A5z4V4oMBYRGSl8rsLKgodSVFccdQejQpWJDzRTTOqWbmKLZtpT+efyxU72pIKLZdNrvHi7V5/ToqteyH4PtU8NETSD2H8QMyVWW/HXSn1PLHnXFHWyh/vYoGn0gKFrD2V014GXSzgFrh68cdTuR8pTb+AsZ8eQw48GQRga24OsBzd9oilaFvCgf19j5nBfbHf61kskrvF4b7o8WWAGkAZ19XAcm7Orvf2/ZF0eHSUNlDVcMtDrRl7QgPSpwO4UUqIg6I4s8UmUQNqoW+FtJcWFi26y8BVlZyi1aGP7nJG7Md8p8ow15qzpBWHB6S/J6PgII2GHk/WqzK6yW3SyYpnEwQsegybFzb2RI1+Wh/BldaZXmveczIkUCZyxM/cBSqSNbmWGVmr0qS7gyAEweukER919drV9O4v3k3bO9tWl26TIuJDd5NjLs+dO5vOnDlt9dFQd4hZQ0ECNKuPzBltSulxQr2cnnvmhfTaa583Mk5bqGfEpl28+G66eet62triXkfp4HDPY+Z6PcvwGBUGpb8HtFO0G5fIVruVtre2ra1Lly6n3b0dm5vR2Gur+WewcZONFFWi6d9C6vdwf122DJD9haV07vSZdP78s+a2STKThQWvo8VY9C0igO10mEASkEuX3ktvXfiJkV7reyIWciH1+4uW9fLVV161WMBz586n55591pPjVDGQAvIiFJEYQJ5xV73w7s/T9ZvX0u07xOjdN1KtdSCXOx1E8Dr7kngvSIBi2OQ2GRUuEZW49iLxxpYia1rPTl57ZhOtQeaaunGmYv3/7L3pkmRHkqVnse9rRkbuABJAAYXeZEiZoTSnh+QD8Mc8KoUjpHBmyJFukt1djequKgBVhSX3fV9i3zwWyqd6v+uWXgHOA/iNlJCIdPdr10zN7IYeO6pHxydj7wI2+eZ3rpHhwqb0DeYrWF4A79u3sa+4d8zHVB7IwEim6muymYSz7uxsB0COg4iC0EayU7KAhjQbjux4DasUZGo/11r/oCafK/0DkZ//C+C1g/bTLs6lYErlS+Yi93SqQWKPWvHSMFH3vPuc9R0qpk14dv8woslTJQdubCy+R8aWOp+t++PdWWAILdBt/CGc9G7InQW0wNunP5558g6gAfhEbaUzalilo761k+wMDtfywlyZCGGHUnongJo8RT4bGQkRkGBxjg7jtWtXrpTlxYUATFAwAIxe7yRqg73f2AiGIk6cEY6YnCrjoyNRu6nOjdEZRbAgwrmOT8rYxHgArii024SIAfaCcYhaaWOtxH04b43gAZ+3/Kw1omgnWJBeL8Ba5Mc0NeQmJpK50WGuHVsZAJkdWD9Pyg3h8rS8dhJr1s3X0zz//49icrN0Im23ZuOcT0PgNja3y62ffip37t4N8Ly9sxlONmNEOn+e3CtUBMfH25IHhJ2qwOc9dEDtI0IgX3z2Zbl589NQfMS5h2lJgHW3/HTrh7K19b4cHOyV3vFhE7aZRZexGeI0MmXJiI2FQiDffO3s7JVXr9+V9+9RDd2pxswBQTrbYeeSyqSpppjrIO+R4Z68DwOL4MnFi+txcHBhdbWsLq0EW4QjbV4j60YAYwgkIaG3b/9Ubt3LcMyYnzMOBabK5fXL5c/+7C/Kn331Z41QxmzYk3ZrVob1ynWGAuvsY1sOLAhZvX33Vrl9527msPWOWjVADjO2tzdbcRfaVchCeX36LFCtwYlrtl4fefCSpS4EfjW7KFgzFJrPwLQZckgYJPcyn+/w4CAOWAS8hDTCkpKLhv1h4Ki1SO5hsIujE/EeIE2REe4p08Vzw/UXbNlEvyaigJdxyaK53hVbMbRZsCbwqdk2AevgoYrgtj5oyXIKmUdWs1vu0xoQD4adGnZsKLb73D3l8yGAY/NP8C375n3idQ6AZKfHOzXI7q93Z4FhtEAH1oZx1rsxdxZoLLD79sFZG8KDP3qGauNJMFuAr5Ax39nOsMWRkTIHuzI7EywWzA6Aa3xiMtTfCMEDDPA7Dsn62lpZX10t09NTEaoHc4JiJOGNhLgRUsdp8WnUbhsrI6EQmEV4dXRr5kl1w9oB86S9zlETwBl6JOD7MFSpn1OisxUy+A0TAGMDi6PzXQuMGDZXh6glkEj2ow7vFJy54HTC6pAqnURzX85bnIC1GvQlOMk8NtvSUU327Swk4r/59tvy8tWrsrFJ/t+7UNg8K33ANDk93QpTmI/kfZwHnX/aBdh8+flX5bPPPg9mDQCLfREYIcfr1i3ADaIwG+Wod5DKladpR0MBeY3rUm4/WRRsCpNHW9s7MJxHDVvZ5EbC8jUqpAHUzggdS5Z3ZCQFI6z3VtsTtgiASV8BEzcuXw+gBrjgW/AAQGD8gCgYHoAGuXMPntyLUNJsfaLMzy6UG9dvlP/u3/x1lEEIpms2w/vMoWJsrMc+i5M5Z7Is2JHxbe1kjuEfv/++Ye+Q5Z+K+cCeT58+jj2lWqrhirJIriXv61qNUNmmhp19oP+GZrqnZNcyfJji5Bliae4XtgMMMUZr3QHWQrxmfz/2qmUErl69GkIxgG7XPOvv+++/bw56piIkFeaN/nMf7m8+HbZXSCSA6cSH+aK0aT5czTzRnm1qB/ePgE271Pun3jM1k9YPk+yHd/uaBxZ1+/V+Nt9V+wog7a/7u74mXhvvi4l4Lz9jKLX7fHL6YuezdX+9OwsMoQW6jT+Ek94NubOAFth//yjAWgiAlAx7hFHb3t0NhxEVxsPeUTqM4+PBlC0vIrSwWCYiFDAd1Z29vfLy5asIuRsbT8CyurRU1tculKXFxbJ/sB9sGCDi9Zs3wazhICIWguMdDh45HQ0DQP/MzaF9gRf9rMOPdPxUlcPJqXOcBBzmlijkkCDBUMa8xpw17g1Qy/DGZG0MgRR06DDLyESUXukLQQyCMh09AV4KtfRDAz3199T9T1do9qUGZ8FoNq/VbEE6fFncGmbt1u3b5dnzJwFEdnZ3A0TBoAXjMTERwEEnUXsJYJl3wSm/w0Z9dP2T8ovPM08LAGJ4HOzQnTu3y6vXLwKwITRC0eoUQclcHvtLm8rU010cf0zIfff2LTmQYabK4AvCaSsdd8L5MjTS8LMsx5B/1rLMQzJSMESULbi0uh6hizdv3iwADACbSpmAMoEaIiCApVfvXvRzwkYmy4WVC+WzTz8v/+1/868jtDIUT2dSERPbsWZhkGhTcODcKAbiHLKvXr97U6i9xl5LsM3+O2pz5p4/fxZzJVBzLnKNplCKQiPmhyrbrx3qXClLMtQssEATJs1ww2SOEmBGMfGprDPIOLHTEXmNTT00xkoOJCIrgDXGR5sATUoV8HmUJqmNp4qja5c951qr1/bC/GxbwJ37qqopYHPfyey5H92nPjNq1szDjBpE10BNkFmHKdafHdyTspp1nlndhuvVw4OaBa2BI2BNR0zm38OYqMIGA9dEBYxPdmqQ3V/vzgLDaIEOrA3jrHdj7izQWABmTScJsAZQozbUxtZWgC9O0glTxAlamJsLALa0mE4X4YiEnuGEA+4ePXpU3rx5W8YnU7xheWGhrK2i0LcagAwWDfl9wBpsD471+MR466SfwKY0Sfs4Wzi9Oo+GP+l84fgQOsV9cNhqcYPaOa2dIhxNpcwFYLUASi1ZD7NmyB5tyEL4Ow6yoUsJ6Dgdz5BQncL6RP88sDboKNYsyOACVdSlBnWD4ZYfArZ05gHPP/z4YxR2xnkGJO/ubbcADfGPGjiq+CfjoYMpWM4SC2uRr0UopKCEzwM4qNv26tWL8vLVs7K3T27TUYTU9kUtJlvmBQeeyQfwa8/jk+OQ+4e9EaCwBlWoFKj35zjFGdJJznw27Z4hfwnemD9Ax+ryavnsk09Dap9cOURWABiAEkAFapjfffdd+e1vfxt5ZPu9LGXA9VOTc+Xq5avli198Wb765Z8HWKPN8bGRyMGkHwBBC8rLDg8yrfSP/h4d92LfvHj5PIC0jBt5k9S8u3XrVgBG2d5anVWwpjCP4jq0qwiI+V41I8U81ABGwJf5ZwsfHGBYigOgOz+XIZ60DQNGaDHOA9exBtirAGBsIhuUyp534xlCUW2YO/Ptkv09acNuPcQQYC4tZpuZF5p5oIZg1mOPcgkTmd9GeypGsp5kngcPMgRU3sv3Bw9YvK+vuye93oOjOseXzxhq2gKu5vBgMGS1348PlSC9j/332cHP8em1zmfr/np3FhhCC3QbfwgnvRtyZwEtsPPmfoC1ABjlLIAasuuv374NB5LfR8aybhmM2srSYhS4JQwy8tCCyRgtu/v75dGjxyGWQG4aoGV+ZqasLC6GauAsoggTqEmeRhjkk6dPAxiGSEaEX56VYxieplYU96PWG47goFy+Tgyn8vyusyZr83OzKxjLEDvk8zOPSmeoZpUSCCWQMddE4FfnD8kQJKuW4Xx+btBJ1+njeh3puq91aNafjiHV4uox2p7z13caS9iWLwQbAMcUdkYog/l5v/E2izwjPX5yEkBK4KcNZNtS/TNDEfkdcDA/s1CuXr0WYYCrqxdCOAIgjgrky5cvyqtXL8uTpw9DaGRvb7ecluN07gGzoxORV0iB5NVVCiMvloWFpTIxTv7SWTk8PiwvXjwrT58+ifWVAGEnnHrWpiqTGdKayrpOo/cAACAASURBVJh9kNsHa9qSnEqBebC9yyvl5ic3y1d/9lX56MZHwQjBrrHGNjY3IlT0m2++Kf/4j/8YypTHJ8lAMu6lxQvl5sc3yy8+/6LcuP5xvzRFs04AIoAVc+DqdVMDgVgXsEUoZh4fxz0BqIC0HOdhAF9CSlGOVFmR9Vivddqh3wIgAYttuMZUAuV9frcNQZu5azBrHkok4Mr1lmOnrt1k9CXYsAasGQbJPiXMlPEDoNg3gDXURQFZZ7CnzWEG961Dks3FE+Sx1ggttY6f+xSQiK0EPW0NuCb3jXty78xHRCgl3ZufOxQRLNUs4yCTVocu1qxZ/SwQaLo3a4awPlCxrTqMO/uXIaqyhbYd+7d53fUzu3i189m6P9+dBYbQAt3GH8JJ74bcWUALbL68EwIj4UCd4rj3yt7efnnR1tsqwZThGEX449xc5qxNTwe4g7kIJ7DXK8+ePQ9m4iyS80fKFCFaU5Nl7cKFsrK6GuGRhEEiMPL4yZOQ+Sc0Ml8/KWeEYjYiCNwPx68unKuzpLNTsz4CmcEQpzaEqMmjs/ZUhAA24iE6a7xmmBgOFGDAUL3aEcN25iApHgHQAKyZl8TncYIDBDdg2L7IrAyGTOlYnrc6yc3yS3bNz+sE6jSms1c5xCMjAdAIt/vp1q3y+s3LzC8kf21kJJzvWtggQFyvFw61DiQ/Q9kRJnNiOqTrCStEvGMpao/NlIPD/QA4gLWHD++VN29x1DcjFBK8B3BicSCvTwjijeufRFFpFAcJv93d3Qs27sWr5wEsuSf5bHwRuqmKKAAQ4La/j4gJoC3DQ9M5z4MC55d7YhdADe0tzi9E/hosEOCCMQDWWAuwY3wTuvf111+Xd+/elDKSheBRRry0fq18evOz8tnNz8r6xWTVJhC7KQloABfBODc128z9EjSxRms7w6zRa0DIy1cvQxHRGoWAHHLmqDOIIidzdXCwH4Isrh/BGvc27C8OPZqwZhkehUW4jvVsyCD//zBvLVmsfqhlgnTGdGF1LUChoD1CLQ8OYr1baB1WMZjGxv7WTosQ0ePMMazDa72XoYzajTFMTY7HvLD/ZV0FoR40qOqpPH7m6WUtNnJpaadm7LSbYKrej4OAq95rPh/cr4KpwfYHGX3bqA9YvI9tCtYAv9FeUy5FQRHnDiES7Le89knns3V/vjsLDKEFuo0/hJPeDbmzgBZADTLYs5FUd8RpBqy9efcunL4QHphL4YFZTthh1aYmGwXIVEyDMUG4grBJnE3CIyNsEcdvpETOGqfd6JojFY8c/7379wOsER5J3lqEjOFwNw4WuUCANcsJ1DNWhzXVzpggRieqDmPid9/vh839aSHr2iEjhK8Gd7JO9MV8N+xCH1C5NF9GgCYYrMGaoVN95udDSfFBh1D2g9ysnwNr5pXpjAJYUnwjwQGA4PjkKEIgYY3u3rsdwIdQQ9QgAWvel2vMIzKMT8ZGcDBKSNv0bFlrZPGpaTY1OZ1qgbvb5fnzp+Xx40fl1euXZW+PMML9LK+AGE2UDbhcfvGLL8rlS9cCuAGEytloABKEUF68fpGhcyOlAQhnZXd3u2xubZbXr181deOyTAQ5lQeHhw1Tk4qRhsxm6YEMkxSYLC2gDnkxwhUJf2SN8c3cAWTIWUMU4/bt23FPwBr9oMj29WuflE8/+Sxqq129cj3WZuRKjiagUaykDskV3AjYdOj5DPuNEFHmAnDG+Le2N2MPAVYpoL2/nwqr2AOFTdeDILrOZWOMrm1+x9ayTVzv+4YWMp+u0WSoKbGQeyLXco6Pca2uZG6fOYr7e3tld2cn7mdBe6XqDf/j3qwxxp4CJQkkWV8AOPqj0IjiIIJNbMq9AfXMlww6c2ROnuG79EnwIwsnq+3zwX3nc2Aw5NHP16yYn8UmNdCrQSXveShTg/L6kMi97v4dDI9EoN9nhkDQ0FX6g608RLr+6V91Plv357uzwBBaoNv4Qzjp3ZA7C2iBd89+OsMZxCk4oMZYA9bevn8fji8n28urK+GYUndsGiduMmuUJYOWYZDk3jx//iKcM8Ba5LnMzBTO5memp0ImHhYN0QLu9+DRo2BSCGMjPDJyaThRJzeOXLcmlwhHpz6xNqyoDm2qQ41qEFSzbPTXdmpHSiepD3TSMrApMms4Slwr4yRrhtNrbgy2CsGUJn+mBj+Gw+mI1n2v82HsVw0m++xfOtG2W38mnOGqmG6OKdk/+g0gGBnNvLHbd+6Ur3/9q4I0fYQ6NqFWhnvKoNFGAL0mzFCRDuZmahwFSFi2yQBeF9cuRt4ZX5ubG+XFy2cBNGCmYMQQGkl2ay7AF3XJPv7o4/gJECCXiXttb+0GICOnjvpqsEgBanpHIeMPEHz3/m3Z2QakbUd459uNLLCeYiKA0wRnhqMSdmsoGf2DeSFEDgAAuOBzsEGwONgA4ETuJT9DIXI/i7dHPbjrN8svKIB94+Oyspyhk4wHFoiftCPQ0SHn3jjbgKXaWQekMC+7+wcB1LAbYZDsn+2drfg8fYABTRZ0J6T8BZ60JSvm4UQNvHjfEF1+0gfDHWUd/b9Ah4MU22dsS0up3kjuGGDN/FHGhMAI36492pLpssQFfbDAOgIlrBn6YZF2xYEE0q65WJcnvWgPIM1cCZx4zcMPPlfff3DPaRfGL0ss2zn4F8BnSM3W+2wQGMuQYWf7IHi277Yj6LJP9kXgV4O/CZBps9+8zrGxJj084Z6f/vJfdz5b9+e7s8AQWqDb+EM46d2QOwvUYE0Bg72D/Qgv29raDnVHnPGQOL+41mfKRkfKRBM+WIO1/cPD8uTJ0yxse3YaTh4hk5waL8A6rKxEuCNhacj7P3z0KO6DzD+v45TMTE2VFUQgKmERHJTBcEf6LmtUO0u1M6xjVTuy5l8JkGqmTedJZyuduz5AM9+tDg001ybDxvo1vnR+BWn2i//rvMq+1GBN57DOU7GtDCP88HFdg7s6DDQZlEa0IAtGBVijXYRd/u//52/LnTt3UuChqQUmGA1w14RkCZRpD7ACGxUqoGOAGEInz4IZQ5IdZxyghDDG27evy9t3byOsD9BbCvXQkvGam12I+QWMX758pSwuLAazalF1WN0UCQF49SKvi/C/VOokFPJdgBny48jrere5EblmADZCP10vOtOE6dYO8+lp5uCxPgGe2M1cPJkogCCvTU6OR0F25PRhEZNZ+7Rcv3ajLC4AMmcyTG86Q++ssyZw5iftALqePHkScy/g4b3e8UnZPzoK8MK3oBTQRpmCKJsRQj/kAcJaU3ctC5+77msAL3hzDdfMGTYARHH/mjGtQ4E5SBHIMZb19VS7BISuLFOCY7oV7aAuYXw3NQlZuylSkoqS/HRPBWt1liGYdXit4M797EFBhGo2ddZUhHWvKgjk4UvNVNtOzaILfgS3NYNW76eaaavZeveCbJpgtgZrg9fW7HgN2gZBdQvwmnpr7AEY6IhyIJT1+LgcYrMQhQHQnZWrN/+y89m6P9+dBYbQAt3GH8JJ74bcWUALEAapAAFgDbZrc3MrTv1xlNbXL5XF5aUMMyIPC6BWMsSOsEYcZLwLQtHIWSMfDQcbp2p2aoqK1JGzdmFt7QOwdv/Bg6yrBHPThBmhHEltNhxfwZYOn86pjqiOnSxVDdoG2Sffw/HSkdah87OevguOcJxxjGtGzTpkOmoq0SVDQYhfn1nTSdPJ4/84ttoaR19Hux6DYKlmUNI5T5vrSDp/NXsoC5aMWjJpwSRELbvjqHWHzf/5X74OxcOoK3d42NpE5nAQuOGkw3CQ3xU5SSNZE41vnMvpqdkImWNsGxvvy87OVtk/2AumKAAELCxhmaMjUfwcR55vQBvtsc5wRul/7xhwB8ihr9sRBkhumuUGtre3IhwQOf+dvd3yfvN95HsB3A4Okmn5ELAlWOvbCcYpRUfoA/MQiqdN3qbsayqMTpTe0WEAVMZ/5fKNcu3KtXIZRnAplUpnZ2fKxPhYADUArSyRDC/twYz9/ve/j9BGpesDCLOfJqciTwnbMR+hntn0ZXRspA3NfPjwQYSAYg8Bv2tYACObV69xQx7pK2OqxU9qdpZrQ52zYeyyNl3m8wHYlpdWWraS/gEgQr6/2bsyigI1czntE5id9eLnZatqQR73SOzT0WQG6/0vK1bbls/2RX76BxqywtHXRnhEW7h/3eu25zOnfpZooxrkcZ35gNpaAO2c2LYHMB581HPke2NNPijPl/ogimvMP1Ttc+36l53P1v357iwwhBboNv4QTno35M4CWmD79b0Ig8Sp2d3HCc5i2KgEwprAppCzFs4VDt1oKG/k5Q1Y4z2cfmT74+T8NBmpidHRQojP+sWLZWFxIUMexyeDWQOshbofTEGjOHeNulUh2pDhWPUJtU6OAKd+X2dLR8cTbJ0vXxcA1U6a7/Ga8vL8DljjJFvHXxU82QGZCkPJEqhNBnshUNNxt68BRpr6arWTWoMwBQXqPqd6ZQLNmi0ZPNHXgaQvqEGGI4vICfl6ZykWwon9rVs/lF/90z+Fsh5qhOmoZ802x5fAIa8B0JA79NFHH6Vy4mSKdRwdIURyHKwJrIwKgL3eYSPMgfDGVBkbSWVBmDJsoM3m5mZDjRFgoCNN2OJRb6Ts7+2XjU1CHLebfC3qwx0285I5aNxve2+rvHz9Mg4KGA85bMrTp4Occ9hnQmJ2Yo5CLGVmuoyPZRiu+Yn0BYAGm4nww9rahXLjxkdl/eLVsra6FiGBMISqMJazk/h87JWmpEPtvGNLwPG3337bArFgZadnyjQqqU3eYLKDOc+sowT0pWxtb5UnTx5HWYT3hIE24FLQYL5XzagJ4CzOTSihQh6uPUG5IjrMoewc47ly5WowiiH0Mb/4wfqAVcN5MOTRvWURbcMVPYhgjXhYksxvsoOGFLpn2wOMku8LaNwPPhv4vwcbAqn2XlUBcMGOtejqZ4rX+SwcfF64jwWW9oX7eChQA0DHVT9TBG8+A7x/feg02uSlwehqRz5Xg1NDrhfXb3Y+W/fnu7PAEFqg2/hDOOndkDsLtGDtzf0z8oHiZP8gixETioaXyIk6jhpOZYPNyhgALWLsEqyFA3OGVDxiAlsJCE6Oy+F+ipbMz82WleWVMjU9FcwOeUUUZianKZxE2hoZKfPkMiHVP5eCHTpyddJ+1tHKnqdTk0WW/dZJir42tax0ksKRQrwkyg00oYH83sjb64DFfanZFO33nUVzRw729yM0KcDaZApmxDc5OxOTIUsf/YMdIDyyacs+6ow1siLRTjqZOeYMu+rXDcsiyYCcLAYuAPR3ndzaqSUkM4EWeU057jLC2Edjbl48f1b+4R//sTx89DBB+PhkmZ2dK6NRW+405oXwO0ABvyv0AFiDYVqcmw+8rtgD4irJYCQbRpsTEwksQ+yjKYYO08Z39musXLy41rJ1MpDkNR31TiNEFvBFuGPUWTvYDaaTrxR3oUQC8vdH5d3m+/L86dMoSxDhl1vbETZ5jB2DATxJGwRY7cXc6qhjR9a5IJnxM15AAddNTYyVS+uXAqxdvHgp1vLiAoqH1PebCfaNcDUYJfL3Ll1abxVB6R/2h1GiWDjlAN6+fRf7ZxbRnvn5MjmVuX6Zy0Vh7V5K5TeMIyqAvAerhmjLixdPY25kAGuGp85Zk/VVbAUWM/JOp6aifcG5gh8c2CACwvuMjf14OcDaWvQFsMY9U5UyC1kTthwFs6cB76dhQ/IPMxcw87pY1wlQcm0HAwfb2+zPWO8Nu27/A7Cd5mf9lmWqmTZBeJ1DVjNd9cGHIiT1QY5g0OdGDax8BrUsZ1O+on7e8J7iIvWBEXNWM+DtYQHbMM66TnmSZfRAw94j1gJrzFpxDDDShAjTL8H74sUOrHV/vTsLDKMFOrA2jLPejbmzQGOBrTf3znC++G4BycFBOAg4XalwNxMhbDhV9am4p8M0heNimCDOJeAPlci5+YWyuLAQwEUgEMWZ379vGRBzXVZXlgOs6azQvs4S9+gDm8xNUhChPi33Gp1/ndqQE29y3WxLJ828lBrs6SQ6Xu7XD1Xrg4YaQPUlz9O4bQhYAyhld3iPMK9wUhv1Sxek/ZVhqEFe7VwK2szD83pZumSVAMcJXAVzvMY4KPr8u29+F87h7DxFzhcCQMAO0k+ELiIn7N3bcLRhwJC853t5MYU0+JzKfoqwOEZsIWAAZOk4WyaAOadOm4qf9o++be3sBFB7/36j7O3uxiECYY+GdQI2rL3HqQGM1IsXKfdPf8mbzBqBB+XwaD/YRO3YO+mH3Wof2CDa9P+uZ8D6wuxsubi2Fszi2oXM2UuWZqplwBLgzQSzxucULtHh531ES/7+7/++vHz5MuYinO/Z2QD3vF8XbFf0hNBKc7PevX9XHj9+UB4/fhjjxU6yO869CqVcb6F4hT/os6GQjFfmSzYVVmfkNENDg3Gcng7weeHCWpObtxj95N7MNQcTqLzyfBAICRz5v3tYICVDHWu/YYhlsty/NTNWM1DuBeanBmuyZu4F17pr01BI2jJHtN4P9XPDe3u4I3D0sKjeQ+5Z+9OygRz0UIbk9CQOsqi24bqLz0TYcPNMCwCbodHsD4Aae05WWPbZPEHnduXSLzqfrfvr3VlgCC3QbfwhnPRuyJ0FtMDGqztnhn/xM/KY9vfDMcNZNEStdjx1eGplNU++FUWImlyTk2V2biHa4X0cTGXIDeUy7IpcnpXlpajh1p4sN6F5OlACIJ0xwBpfNbNWO3kCFkETcW2DYUnaoXbcvM/gmGv2hc/UuUI1uBsEjwIR+xr9GcnwvBqsaUMBV+28GjbmWAWJSnp7TX0PgdN5jiY5VNQSg2maX1gqcwtZXgHnkM8zVziPACAced4jlI7vlaXltpaYYC0U/E5PwykWtMoGAKh4H0efeWd+WVc3btyIdp1v7EtZh1evXwdQ5L6uTa7PcNCzABT2lbbpaxSWfv06QBoCJwA2WDmk8FW6DNGG0yz+LpNqn53r+oAgcrwmJ4JdBqSiAKngBTl61tTjGj4DWCNskNw1Pme4ITZC0OVXv/pVjEthjWmYrulk1lT/c4zcO5Qmp6YCRMKsPXr8sLx8+SxAqIqKgopkM1ORMfJFAYKTkzGX9EMAZtFowYtgjbmZGJ1owzj5HEXLtTOMWR1SSG09wJqlNep9JZtH2zKYNRCuGbPB8ED3Cm3UhzMCu36ob4auxqHQyEhbAsB+uK+d+5q1cz/Uzw33vHvXz9eHJ7Zd92vwACXYaRjdhl1338bhEQcFTR4axyeCPERv2BfsN56ffKYG3PTXeb1wpctZ6/56dxYYRgt0YG0YZ70bc2eBxgKANRwKxS9wAqOIbRSYzbwZftZOuGBNJ1tHCudJmXLanJqablib+Ta0DlbN9gVROJI4hTBrszPTba5Knc9Sg7A+IBlr57F2vHQQ7VcLehqwVp/o+97POW6DDqPXMj6dcTqhLQbBow5ZveDinuU0QiVtv76uBmleV7OYOoA14OB3Q9tsU5vpUNYg8v79+8Gu4SBOTE2X+cWUrwcg8PnIYdzdbfLAtuO1KI584UKZn808K16TjZX1Yi5lcVQ+pHC04A9Qha0ANAA/62zRFmsPwPX46dNwXq01pYKga9QwQe7DF8wEfQXccR0iJ2/fAta24nfKAUQhbQBfj7pzCdZc94IZ7ydTw7pfmKEA+IXoK6GAk5OyRqNRH47P0g/AHGBtdTULOQs2aJM+wazdunUrxEa4XzCDU1MhMOI6kr1lnIQRsn8sso0K5oOH98qDB3fDTjWrJKATYNh+HaKnw0+/ovwC956YaA9R2JPkIsqK0cb8/GIL+mBcWRPMl4XE52aSBRdw5cEB9dHSRrLi9UFGfXAh++3ec53S3mDeqvvOZw/j8aCA90KldGKiXbt+TjsJHM/bp/U+sQ/2+bwDD4FdDdTawxIYNbyqyO3tH8jEuI+T6Y79SQhkm5ebz1/WsHNLe4xH1lKwtrz+eeezdX+9OwsMoQW6jT+Ek94NubOAFth+e/8M50GnG4fBIsmyXia3m8tTO0w4HH7jaOhw4GwQ5jU3vxgAgPZhPQgDs0CvoT20izO8tDhfJhsHkj4Zglg7czW4UufEseg81aClBkOEQdan6o5jEKjZnmFUtYMn8yJY09GrHe4aLNUA6QMn7zRVC2tHsQZhOnU6t7UgSQ0gbaN1FgeYxtrprAEvQObevXsh9LKzuxegGlACiNLpZZ4E78wrbeHo46QrauHaUTyCfkZtvqifloqX5G3xOQAB80+bzDlOP2sD++KsAuSePH0azFrNJNbiH6xNwX2qSOafsOPjXgBCvuk3YWXkYgL+Xrx4Vt68fROKpXv7hyGAI4g2lI3+yGqE+EdzQLGytFgurKyEcmWwUWfkGiUTBliDcWK8gLVYw0vLLdAwH4x2sR/rXxGJCHObTLCmLRmHocT0T8VMxoki5pOnD8u33/42WMN63dCvOreKay1eXYf1ud8cH58RcDOe2an+vLLOYQ8FCeSH8sU4v/zyy3IBe0wkc8e9HSs/DcF0D8ta1mt68JDE9eu8DO6N8w5YmGsVFGuGtn66G35JH2V87Vfdn3pP+Xr93KlZ9vOul+lGHDdy1sYoHZ+HHoZZExbpM+f0+LhhinkqJQNpZEN9aDAI1uZXP+l8tu7Pd2eBIbRAt/GHcNK7IXcW0AK77x+GC4GTZQikoUOKZ9TOq4CjTuT39BmHlDAvnNLIu1lejhA72AG+AAiPHz9ONqc5NRYIkhO1uDAfAiY6SwKrOqdMpykdqX6R6BpA6vANAqUarNXAaBCs6UjqaAledNIEcYPMmo7hh4CyUc5swp5apzRERPoqhYOOrPMzCFQHHUjBxnk2q8Fh7fzqGAJqEBm5//BxOeohDjEToESVQ65JwZmsA6bDi0DERFOmQBYz+4tyZIIX5lyWRsEUHGvmnja5l/lf3Ie+IDrz7PnzEKLRtrJp/vQgwZph5j9lP9Ibpp+ycZQRACACTB8+flTeb2yEyIp2NOePdQVg4cu2Q45/aaEsLmUoL4qG5nainMgXry8sLIUQB2sYYGUfBBiGzwIuVAPNfk+UiUYu37Vl7h/vK/DDHgGs7e5uRtkF9hA24zNK5Du/rkHspxCI+8cwSQGAeVECXoqd1/akf+YektvI759++mn58z//87JMKGwl4kMbgiftZ7vu2RS96asc1oDc/evelfnUhobD1syXrBl9Zs3yZf+9js+7j7NkQ4ro+PyqnxU1YKufCe7nuk/uY599bZQBrG1T5JqcVA+y4vMlVSSjT71eyxyTUuqBBTbkGp99sqMenC2ufdr5bN2f784CQ2iBbuMP4aR3Q+4scB5Y66v79eJtQVotDa6DdV7eB9dTvPf58+fhbCBOsHIh66bxBRikOLB5OzqLWc9tvczPzYRaYw08aEfHSyem79Dlab+sQg2ezmXLKkW3egXocOkI6njpXNbMgPfTMbQdrx1kx2qQVDuk1KoTXNjXmiXTBl4zCC69r44n/69ZtHpMg6wE41GcAjbrzv0H5dnzFy1zRj4ZNjCUDwdSefewdajajbQMimGDhtiZL8X8Jjua4jMyV4bW0i+Bo4WjYcImq+LLtXCJQjj0h37I4AgOCLfM4uRjH4A9REfu3r1TfvvN74JJpJ7gIFgLAZrGuabPjGFhYS6KtM/NZ/4XgOXwADYn68dRFgBwyniwWYRKLix+ANZkuVwvCkbk/JZy3OOQJOtr0QcBCCqThFSimEkIImBt/2CnfPvt78rDhw+jr4ybveW8C2g9bPFQQaAjIDT0VPDmoQxgzX5mvluGYqYYSQJhwNpf/uVfltWV1dir9YEI92NukpXri4y4RutDDhk5ARJtu2ZlxgWemeuKqMrRByDGPcF4BKCCGhlfn1O0IZCrwZr7TCBW7+vB58LgX40aOLaHSJSfpKB7E+rYB4rjEQbpmI5QK41wV4R4+uGbCowYXuo9aT8Y5Q6sDU5D9//OAkNhgQ6sDcU0d4PsLHC+BfY3H5/pUOgo4lAI0HRw6jCgwRAmHS3agTkBsPGZ5ZWVsri0Es4sbdI+QI73aVd2DYaF8LvpSQRDmlihCnzUAAnnRgA3MtIHazpZOli186dTFYWzmjDB8xwvHc867FEA5XuDzJbteI/6dL4+ia/vF/Y760uT12BUR7J2Zg0HHQwnq/sr8OGnIgw1gKyBoKCA13b3dsv9B4/KT7fvhOMNmIDR4Vod3zrULezXCCWY0+g8cq2M2ofsYkq+Axr4jI6188i6ATSS1/X6zZtQDnXMjsU+KFIDi8trrC3uyRoSIExNTcZ9XAObSPs/f16+/e678vs//qG8efe2LU6Oc1wfPHggkHl30yF6Qw4WX3mY0YsacLk/AIYpcmOuHnleso0CXtY2gAe70s8EP1kiIUI2t3YidA7GkvFSu25icjwOOy5Ru212pvSOeuXlq+fl1q0fQ/TFth039gbM0p7hoHyGOVWcRXBjLTjsZe4aTOlkw/IpbsHYCOsEiMJI0T5j+Oqrr6JfZF62e2sg/BabGBqoTfsMH/mO/fBJ7e/nuL+gBXswJlUoFdRR3AW70z8PhLiv4NP7YYOakdUu7klBrM8O54/rHUc9znpf1c+K2PsR8nsayrPUpfSZGgdJp7k3Y44PKWFx1pRKyJIcAjn3nc/Meg+sXv6i89m6P+adBYbQAt3GH8JJ74bcWUALHGw9CYGROtRQR9vPCBJ0UmrQUIMZfpdBSYdvpoxNTLbKgbQHc0JYmsAgFPeCxVgokxNjUfesvr/gSGCiA0hbgLUaEBlKVDvf9UyfWaSteVFgVQNRHdra0fTe3qtmuWT5BldUe9LeSHTXDERcc9L7k3HqLMpUcY1shA5l7TSmDdJh9n0ZhfOcaPsgWON6Qg5v37lbvv39H9qTfiXjsSdOscBHBhOwRl8BHYSfMX8CAKXfBUrJthyEsy2YY3yyM4x2AAAAIABJREFUJ9oUZu3BAxi+51mMqgnNpc98VmVDc6PI/aLt2RmUIZdSgXEOSf1UPgSw+UX4LWvux1s/lN998015/PRJhOrqDMuoBRBtciWTVZ4oc7Q5OVFOTxJc+Q0oYxzJYiUwYSz0lZ+qLxpaCsiBPcY+vMZ1uzu7ZWd7u2xsbIbtOUuArUMwhfbacc1SVuCsPH36OEoUsMcMHyZslfkK4L27GwIm/KSfCo/UYiTMqeurVogMlm0sbSZrSngneYX0HWEVC6Wj4nnj+o0Ig/TzNajRnoNr1f0G82ndtfoQoX6uqC4KUGP+DB81589xmL9IvqXhyjWD5kEI1wNisZvr2X1T7x0PPVwLjqsGdv7O9TXQjP1FCUfKnITGSIrY+LyAWcOG9AUgZ4gp+qQ16KvZQYG3LP+lG3/e+Wzdn+/OAkNogW7jD+Gkd0PuLKAFYNZqawgYdGDaXIymVlgNEHRovEbQx+vhTHGyX/LE2Ndk3sxbwnFtFScJYws1tf5jSUendp76DmL/RFpwZV6VIK92rAhNOs/psj0du0Ensx7zz31mEIwJomqHsAZ9I2cUDP5wHerMDq7O8+5Zn+4PgmhDHOux1v2oQS3Fon/86Xb5ze9+14aw1cBL57ZWN8TppD1l4GE1DGm14LL3ztC8DIGEBQKsCMDMt+Nn5M89fFgeP3kSANK8M9qhTduVkQKQ5HszUaQasDa/kAI1o2N9ZUxszJqDWbt772756fZP5cGjh8FOmX9m2GB9IJAMLmMEKKZqImGQ9IsxEZqIZ555btwvAQiMEV8CTOykUAg15bAV4Io23r19WzY23patzSxRkAWTUyWQZiYnUo0Vlu3stISNYCg96MCe5MkJrrEJoJTxtntwoJA6/ZGdYs4E2oiFjI2k0AtjZG4vX75aPvvss0ZsZSrui82450c3bpTxsQwddX8Itjxg4HVtK4CtnycCEYVP3LN81vw+a8opvmEore1wT/pquYRaudb95P7BdrRdh47Wc+4zpt679V6s97hr2L3XHqqwClgCo5mjxpeA7WBvP+Yw7NuUWUg2OFlsgZ+/cw/mwxBk/t8xa4NPx+7/nQWGwwIdWBuOee5G2VngXAsA1momq86xGHQadK7PY9Z0SgRLGdZzVs5GMudM5xFnj5w1nC4cRQv18vkJFNQagREdJztdAyh+z1ynfpHcmq0xzGkQQB0PyEf6Pg6RoU8fAKqGsToP+A0yV+cxbPXJuw6jji111uox1k6jLGfNItqHwf4pWKDzyDWCtcHxO0f0y7nECf7h1u3y29998ycFeQEBsi8ADtoOZuDwqBW3IAQN5oX3VAutnd20bYp3GHJXA3DDv1gXACrEM/YbIQ4FP2RfVT20REQAodn5KOhtKFyEm40kgMj7lFBghNGFtXvx6nl59uJ5hly+fh3vyRgNhr2NjJxFKGSAJaTWg/VK8ZK0N3XNsg6aIIJi2bxnGDF9pd9RR7Cpv5ZKjb2ytblREECxriFr0P3H2Gphn5yzs8hx44v2aQ91Rlglxm1OKGqR7lHaMIeQNlwb2IZrAHwRSjk5VUbORtqC2/QFsIbyY+aETcc9uR5bX750OYBxvYZd76p3GsKIvbiXIbJcwzgBT7BmdRhjMoyjrUiR+4zPke/qulXZ0T0iaOP1EIYhrHp6ugWTAp/zQCPvcX29R+u9554dfCYNhksHSxiA+yRFRk6zRATtBrO3f9CqV06OE0Kb3zC4zpfj1ZY18xh9n7vS+Wzd3/LOAkNogW7jD+Gkd0PuLKAFjnaehXS/jv0gGNB58PU6BFCHuL5e4JPOJfFhGaqo84GzZaiW9biUEB9vahTV7enseOoskEkgmYp89qkOrTsPYBkGOXhCzvU1K9ACqibnx7aSCfuQ+dOBq+1U29B+144g14yP9ot5D/ZV51HBFB1UT+h5fxC81iDZHJea9dD+hlNps53d3fLDT7fKt9/9/gOlQsPLzEtjrnR493eToQAIEIaHsIaqdXUYIK/lWPqhmjWAtQ/OKSDj6dOn5aAJN4Rd4XpDMWt7AEz4glkjFNLwwnC6Swo59EPptgMUUHB7c3uzbGy+L48fPykPHtyPHDna4l4CmXDUOWQoiHiMl8mpyQB9rGfCIZMFi4DdCFXk/4A+BDk4oKAd+sr4eU8hD2XwZUtOTygkngqJdeherI9w4rO+YR4+lGDXjhuRCl6zUDlMF20wXg5CAKHcQ8ZKAQ5BA/3BPrQP0GMOATZnx2cxDmt9EQb5xRdfFBjB5eWVVgwGW68QGjmBXfqhgPTbenoyYzBJ3Iv2g/1sBFF4jTlhvhkH/RBcsR4Yi0qX9BuGDTbUeffAps4v85DG0FOFVGS9ZGjpp/t98HlXP19+7tDHZ6f71GdU7GOeR2cnGVXAYUEBrBEefliOG5Af66sJuc1Q41xfCRBT1TTb7iucxntjY2Vkcq3z2bo/350FhtAC3cYfwknvhtxZoAZrgyfGNbDyhFmAoKoan/HUV7Dh/z1xjv9HRFDm83ifvf29crCfeTdT01Ot0xf5HhaNrT5fX1sDFpgNgAAOss4b7+vA1ePK/o+WEXKLGhmTD06tG4O0Y6ocOgFXeMwR5tRnC/18vpFj1HmrV9kgAAWY6kRm+3kCj2PXB7cA3VQNJK/Fe9X3HGTf0j6Z5+X40yHNYr38SshegrZSNjY3yg8/3io//vRTFI/GdrJpMBSDrFbkWm1vt87+2trFsraW+UIJlrMosqGUskXasHbuzUMSBCrfv72724bj8V6/1lfmurkGEuyNlrFRVCCz3312KsP5QnSDHK7DVN877B2Vze2N8vLli/L40YPy8PHjYLcQDgmAcXxSRkdoK4HI2MRIGZ9IJxrnW4GIs7MUknDMwaZEiGHet53DBtSmgz4SaydAaIj4jETuEsWxmRPGyn1nZ7O+mYCCe58gTHFyXE6OT8tRrxd5bXOzcyHig2Kk+3FnZ7dsNeURxsbHytjoWOTcpTJngkm+aAdGlJw0wBrMGbRQFhXfaGrhTZX19UsRConYCSCC+wRztbwS+9b5cF7JBSScFXDFXPi8mJufK2tRhy7BLTuFz9y7fz9y91hDlD9I0Zbxhs2bKr3jXrCJvd5RFjnf3OyHVTd5gowJIB3PGcIPR5LlnZ2jaHfmEGJfS0UEiGrAUX3YUj/TZO4EcwKzsN1Jn9HvH+TUez/rJ2Jp5pdQY4DaKddRsqESE2ENZ9mB3J/xrIOeg3k/ywMCmN1YC6yg6dXOZ+v+fHcWGEILdBt/CCe9G3JnAS1wuP30g5w1X8dpkCUzVM3XdCJ1mrlGxsZwRMOKBHk1w4SzptqbDETtNAl4BkGkjhE/ayZJR0pHXbD2p2xX5rgJpur+61zXAEfGowVrjXHOA2NR2rZivGoAW4/DPo03DpvOYG0vx2+f0olMECBQE6TVrKB24ef4eIINfpfBcm4VGOE9nOsfb90ut+/eCUZGoIZji2OtYiDXKh4DGMD5BJDBqsGK9GuqnYXzybUCjpq9qMdmCKfrCuedothb25nD5XUqLZoXpz1ZQ8lYZI5bzY4Kqsx5EkyenCYL9uLF03L/wd3y9NnTsru/G68RVnt4dFxOTwC0k9n/cZzofoF2bFmHKtbgnP7W0uu8h2Muwzg+miUFZOZmZ6bL1ORYABMZSW3Ha7RnmQLuq7gKzBf3MS8OZk1bM0cyY9qX/ZAhqqyJBIuEdFIa4OOPP25ZLcIsa7CGPekPgiLMsesRcHf1ytUInXSdy2oD9KhpB0tqbmSEJi4uBFgDkNkOCqA/cUiwuRn3gXnjPjKB5jearwZYs3acaznm45jQ1Jx/RUa4J+vT11ifrMlk7wDk2UK9Nt2DvO7+qgGcr/lc9NqawY5nxWl/n7rf3YPuSfdlsI5TM+0fJD/vfXlfdhU0NzK10vls3Z/vzgJDaIFu4w/hpHdD7iygBVCDPM8aOAt1jlodslYDCx0VwZoMV+106ETX4GEwL6t2mmrgdB5gq5klGSTuoXNYg7UaWJGyZts18BsElN7TMddgbfC6ltkCGFWsWv05bVQD4dAgGCgqzP9lZWpQk2D4qAUJ/D8FMFK8xT7oAMJuwaI4B3Vbtu/YCAP84ccfy5179yKEztpdsC4CLu7FdSEzv71d3r5+HYADJxLnmm8cY+3OtQAIXgvA8ifhpBk6VzOxrB+cdhQh3zfsiWyNddTMifM+ADHEOQBs5pthAw8DEswdtPld4byPJaNz+/ZP5Xff/KY8ffakHBwdNEW0z8rB4VHpHZ0EIwNDiAh7y3g0rErNyNZ7x3t7eBBgv1K+nByfaG0SUv5LS2VxYS5y7hgj7A912zLHjFDFs1Y9MJQFzxBrOYzXFJ2gL4QWMjZz+qyL18+jQ9VyLkJGWReZo3daFhcWI+cN8JXgcKQtgC5IZAy0L4hivKyLT29+Gsyea8s1wvq4e/duhDd6eMBcz87NlQtrF8rVq1dbGxDW+P3338fcWYKB/ghULfnBHNIf5s15rkFQgOfjfIzJiLFG+jlhWY/OsgkwooA1gbdrdPA55WFNfUAy+Fz0uSXAi06c5uGBz5X2gCaY5zw8qZ9hMMP19fXY8uAlmeOICujAWvfHu7PAUFqgA2tDOe3doDsLpAV+jlnTqdAxxrmQuRIA1Q5J7cDWp8cCiZpZqz9bsyE1k1QDjdohEgQJgLxeRk+BgrotwRfMQd1uvQbOu18N9LxvDeQ+AHOcejes3Xlt1WOI96twzdoZrD/nvfh5coJEfF8GvAZg2sDPZxv90NP6s7X96Mer16/LH7//vty5ey9CInHqCXNT9MHQQgAQzAaA6s2rVwFucCJxgAFnACkBGwzJ9evXow2dzdoxFoTx0/nCIUfJ8PadO+Xlq1fRdighhgz/VFsiQJESxgQweP9+oxweHH3gGEe4I+xRUy+QfgA2ADOHR/sxjj/84fflV7/6h/L4ycNyDNOCeMrBYdnbPwhmzXV7cpb5ZwJO1rzMSj1vzkE/TDKdcmqnWRMMZi1B03TYZp0Q0gurZWlppak9Fy57s8+y3lrOZQKR/YPdcnaWQMA8O/clYITx8aUACwwb/cKO5J+p6AlQOzpM4RPmj0Les7NzLevnXAl2zX+L8hrNNTc/uVnWLqy17JVzyZzcv38/xEBYIx7iANbWLq5F2KV15izXoGhJ9jPXnn2gPZU/Pdwwv68GV4A12VhDYumTrCxrFBsFg5mI6gOw5uGHzylZbA+DaqbL50Z9UOQeE6y5V309c2xTKTTu3uzlXCM5b/V46r1ftz022+Ws1c/t7vfOAsNigQ6sDctMd+PsLHCOBRAYOc8wOD46EHWoU+1seMpdX69TUoMCnZD6NYGOYLA+hRbs+PlBgOXrde6IJ+kyTR84T62D1O9pzfwJkGqQ+XMMXOvEVyGJ4VjlDT8In6rtch5YE7TU4/Rzg+AQ59LX6v6eZ5u874d5goMsWy3qgcDIvQf3y8bG+5bZUWIex5prAQc413zvbG21wh8419ZWk93B2YZByRykZPjqvtdA2jVESBwO/p07d8qrN2+acMyppiRAKhpyrxqU7Oxsl3dvN4I9S6GG6ciBRNSBdQA7NTeXjEoKW5RycLgfIXrff//H8g//8P9Grh6ADLACKMh8udOY0FiTYxnKSKFuvhQhCQs38y1I5zX2Tb0vUEy0rhdgTfVFaq4RSri+th6Fp6kPx3V7e7BevWC4DkN103k8K8cnFPBOARP6qopkMFdNKKV9gAU1JzCVKDOvMJjVkrlkhEQa9grrZiimP1V1jDzFpgi5LNuVy1fKhdULAdQBo3zRNraFHYU1U7SF+V5YWoz1wLrws7RP6C3zpxgItsJGAZ739yN/jrHw/xBBqZgmQRsFvQlbzaLljCvFbzzA4TrYQ9Zprkc2bJ/d4nOZ05dgql6rNYASiPuMcx3XhyXxGEAJpgJkPkfrde9hGD8Ba/V7LahLSrecRn5pk5fbgbXu73hngaG0QAfWhnLau0F3FkgL/FwYZM0aeQpsPoiORh3KqD11XAaZNp0g29Xx1ZHRqa/ZrPPaqJ0pQ/oEbTIL9Ql2/XmKaPt/gZLObe2U2QfZu8Gx+X/7F587h1k7D3gJmshZax2wMYQfMhdK9mAQmJGzVjNrOqrn3YP+jY1NtKITg58xb4r7Ab7u3r8fYO3Vq1cN6MmwMZkI+mTJBUBV76gXsu28j7OOE2wYnOFshEHy7Zr5ObbRccKq4eQ/fPSw7O7tBSBpbRUF1qfjfoZmch3O/PZ2ghLZKssN0B9ek4lzbQCEKBFw+/bt8utff12+/e5bYHAAhP2D/bK5BTjo378O4awdavqnuqCsUjjzJyexPGRi+AOrquPURD9slHC/S+uXyspSFrW2DYAJ34CjOqcvinyPwKolIOGbOTEcErDDPLlGsmh45tphN4ASIZbgCO51dATrlblVfMZQU8Vc3J8yY4aWynISQjlfAWFswWdYT9iXtSSYjGvmUwwFZUn7SduAUpkw/s9n3VfMMeMTeCo8Uj8jzNsbG80yAtgkAFAjNsNnzwNrZ9CnzRf3Ny9M+3ko4zOAdgTi2sjcQ59dtgdYcx8L7rnevD6fge16ag5WvGe7V2DqCSFuDs74fWRyufPZuj/enQWG0ALdxh/CSe+G3FlAC+y+fxikkMChdlJ0Qs7LL6ud6Rpk6PzpkNWM2YfAKXPirL+lI6OjIsDQ6alDznTWvJ7PetptqFfN5ukUgalkDWhvMM/OkDIdZ9utmS/uU4c4OaaTBrAZTsXrtdPpOOhz2LWp7VQ72FwzNT0dyn+GdPWB52k46Diu3EMg5dzUzB3KcuRcCRqca+fC/nOPN2/fhqjHnXt3IwxRO9Zgh99xgnHEYTooig3AgK0gvBAAxWfoH/0FvCE8Yq0rpeLrfgi0uY7+wMjAqlEU+/AogYjOMfPEF0434FBwoz3Iw6If3I/3AS4664NML/Z78eJ5iGB888035f6D+2VmDun/mQBrr9+8inyrmi0xnE8mChYMJgoAVQPhQ5idI9ivDL+LdXqSipGwfgtz5H6tBjC8cuVquXzpalmcW2pCCbPGGiDLb/YG92Iu+Xk2clR2d7cC4Lh++Z3rlLnndZkwwBq2iHytBcRikpmanp5txWrSzllnkL4Z6hh1wQ4zF1DgyTzwf4HdzNRMyxQa2shnWEcwa3VY4szsbFlcyqLohpVGCODERFvUOw8ZMqeO9wRuhN7yGv1gXfHlGGPPTE2Vs9MsDyE4Ml+NeeQAgW8Lq0NYoQ5Knxmv962fQe67miX12eTaoA8y+vVziqIPPhfca/w0bNLX2j6O5NzTBgwuTG3WakhFSX56704Nsvvb3VlgOC3QgbXhnPdu1J0FwgJ7G49+FqzpIOiw6PjWIEmwIVM1CNYMc6xBmMycxYh14AQXOof8vwZ9/r8FSFUxYsOeVN6rw+9qsFYzf4IpAVZ94l0DVPsrkK1DmFrg+DNgrXWyGln/1oEdqE9Vg1PbrO/T6x2Gk47NcE5xMnUutYdLOufiQ7Am4KwBk6Iej58+KT/89FN5/vxZEwqWMuLMi4wUTv3m5lbZ3d0piNAD1Mg/IqyN33Wy6V86/lm/S9BUg3bHZf+xCWOjUDXs2lZTKDqUHo97ASYyt20kxDjm5mZD6hw5d96jn5QQ4H4ANt6PMg1NfT+BDfchdBLWJ0Mu70YY3uLKUuaBHexGDbanT5+Uw8NkaBAbaaYuHGlENZCEn2rC7ALANMAfoHbSMDaCNQoj69AvLSwG2Mj6aOvl0sXLZXGeMMLpkJzPMMi9AOTBJh0dNY57xNaV4xOERfaDdcswyQRTzJG25P+qJ1Kgm6LdCKUsLpCztRBhlZOT/WLR2UYqDs7PZ706+quqpIC5BiUAH5i1GWrczc62YbDYGcYOMAzgpW2+Im9sdrbMzPZDLRWL4XoAdr1/BYiyp4yVLz4jg0i/mDtsEWGYZznfsafLWRlvSgDIrMlu5mENGiBZh46DBteoAM11U7Pc9T52r7YMWMOktuvtOEPI/2sHT9oUqX6fPR4muUeizabcSKcG2f3R7iwwvBbowNrwzn038s4CEQZZOx+DYYyDrJLhQJ7o12Fi/u6JseBKJ6Zmf3TEcMzqfBsdnJpJk1kRLNGuYYOAAx1WHT7ePw+skcdVj8ffawepPhGvnTHDoXTo6vCocKw4CacuV5OjZTu8p4iGLBKvkR1jGwJamT3BsAxDnsifhmMK24JDDVsieK5BWv4O2OqLGdRgzjHJkgQT8uZV+eP3fwygJDCXkXBOcd65f6grjk1GiOMnn3xSPvroowBIjhPxDsbBa+YeCT4F9DX4TQef4tCn5dmzZ+XHH38sG1vv2zA/+ynLWddS4zoUDAGuhPnheOP4Aya8pwyR+VeMD6YG4AlTeHB4WJaWl8vW9mZ5+ep5efP2dXn27EnZ3dsJSXjKAlDfyhA87iEbQ9/sO/c5ODoMsMZacE6p+UXIaDBIc/MBKKNOGTL1K2tlYT7l5N135l0Z4qhdef2ot1d6vZwHxiCTaQifdmWM9O3C6nqoP9KXXDMA/KyHl+t4pAVUGTKa5Qr4EjCmjWHjpqMN1UIFa9g6lSyzJAFrFlYNMOwzIpjgxYW2cLoAKkBfJVDD66437se9LdItC0a/PZAB3APYuD95ePXe8xlkiKM5afkMGSljo5nXJtiU9eJ97TO41+uDDmxiP+pnVezJpqi1r7vn6n3uM5HXqHknuKvHEK8xT54WUB+uq7PW/dXuLDCUFujA2lBOezfozgJpAXPWZD4iFKeRWhcQ6WRrMxxBnDmT+bnW03A+ozKgJ9M6JvVJs6/VQKZ+/zywRr90eLgf34bL8TpOm4DuPLAG21Q7UDr0ghn/XzNsgwDzZ0/LG7BW24prdWJt058TOGlNfpN9NUTSfCQcVcNEp6cn2/Awc6VqRkB79kFi/9Fes2qCbewmqEW6/oeffiy///3vw8G239Ymw6aGneGMz83MB1i7efNm1OnC4RYgmMdjrSzXUw1uDQOrQ0O5DrCI8Mf27naAjVrkRuc72C6A0cFBYw+k5VNBEBBEXxSiwHbWWavnNAEIPvBYFlCemy4np8flj9//vvx068fy7NnjctRDTfKknJ1kaB1tMuYoUzA9UyjszvzQD8aeBbWPy+jYaDBtfpGn1qpaAg5mZiN/C9C2unyxLC0kswbj5b5jfOaIadf9/b1g/vb3d0LN0kOKGlzILLkXx0azOLm121B9JKQyBUEybFDVTIALgiwBHk5Owm7ucUNbsS/ziq3NWVMBFPu2pR3evo1QSNpw3hF+GW8KpwvKBGDMmYyZa0JhmyjPsLUVwAgg7jqgXdYL9wlmcWyyLcxO+36OnwK1PjtWysR4FlHn27BZ7l3vLcGvQMo59blY5/DWf08mx/uh0vVBmIc1ttcycU1u4eBz0sOboook4ZCddH/3p7uzwFBaoANrQznt3aA7C/TB2iCzVp8oC+IEAf5UBEHQZPgj75sjUp8eC2L4aX5GHbpVs2Z9wJECCXze9msQ5r11XC3MbE5Mzejk/VNxT5DCT8MdZW4EEjVgdRzn2aINlUoPLNrWKXQcAgXHQf9OmqLPOq6OqwbI1pbiMxMTYy148Rpl7QVEjrdJd2mXuA6z4wZ8GKIWDvvxUfnxpx/Lt99+Gw53MH+N6ISsjSF62HpmajaYLFg12DWAB/cQONdroAb/tbMraBaUwXKRR/bk6ZNQbHRuuUbFQvoiQAco0VfC7gj1UxKfn6w/WR7ZHVkUwQg5Z4QGAiLGJhCnOC0/3vqh/Oa3X5c7d26HmAd9Gx9FJTDDOhkvgAGbwWwBFAASsmFHvV6ANUCba2WW+ywuJmBr6mzRF+y3trJelhbJscvQQxlebCMg5Wfadr9s72yUrS2+856ycQIm2qDPAvGJ8ZkAVpnLtxICI9Rus44Z4/gQFKeaKV+sD4tvC2JkdGlvdWW1LC9lyQbZP/IZzWskB9HcurhPEx7aZ/UyrNFvD3hqkEY/glE8Ogr7ZZmBFGNh/mFizeGcGJ9qxWRccwK1+pmRa3ukBWu+J6hljCpT1gc19SGMe1T7a7OWMW5y1nwO+Lka/NXXwNzWLLn72IOs9tlIOGQnMNL96e4sMJQW6MDaUE57N+jOAmmB/c3HH+Ss1Y6NTr6ARMCEMxEy59vbySj0euFA6Yjp4NO+r8mKCXxqR6d2igQ7vqYDal9qp8bXzOVSpa1WgtNpzvumM2tfdTJ1jhTC8ERbsQKdpbqfArAW2A4sKB01bcPbsgQBQBqWUGAp8OInzrYgVWGFk5MU2QhxhKOUhydsre/oI0lOmGd2JAp0Nz/DTk0x3sh7AaQ27M8xIiPv35U/fv+HCEGsHUSVFO2LoXnTkzMBAMhZg10DeDBe7oOzzpqwXpbhZTVzq9MK6MAmfON4k+cUhZxHKXJ8WnrHR+XslHCzyTZED7BxcHhQtjY3y9bWdkjdJ5glFylD2xS7SIaKOmmEAaa6JfbFdgCXixcvRT9Hx5GyPyhv3r0qv/vmX0J4JAtQH5T52cUAPNeu3Yj8vOmpqbDR+42N8vjxo7K5udGwYOyD43IYtcV6YV9Yu4VGMZP7UAIAcMH9AX2rS2tlaXGpLC4m6OG7BscyW8ynYG17m3FvhY0T4FGHbjrGz3qgb9iT8NCZ6WTw1tbWA2zSfgKNVB6VpT7YP4qyAHwBZJxv7sFcGV7MT9qIEE5yEpdX25BTbE9/KayuIiTgzXULkOXbNSxbRx8Mtcz9OxksI7a0+DdAyvBRa9aRdwhgdm+SowYAn5iciLBVwS/9rcMPXYdjYyNlanKqjI2PRs051gb5hDUj7KGIBws+szx0afMSm73vc4RCfX6Wt7zePcJrH4RENmG2PmdjHginHhtrhUbcy6NdGGT3p7uzwFBaoANrQznt3aA7C6QFUIMUQAmUPEWWYZGNUGxABgAZd75xRuqcEAFVOtETrfMsYMMp0dEqoIZeAAAgAElEQVTRwakdoprZk/nSKatPpHFIuR5nTxECHDtBouyY4+La+j41i1XniqQjRa5ZOpf9r8x5C2dqJEOdWgCHgNuAE1Y7aoyD/BrYGMa+tLDQ5vrQBk6luVCyJrxuPa0AkidIJ5xGLhWA7fTspFy4sJZiChMU3c2wPvrRg8mARRjH4aOsFJrtpZyencbvtMT43rx+HbXGHj58GODbuUxHdTxC48zNwXnHgZ6eminLSyvl008/LZ9//nkwHoQMYl/awEnHqcahj3lrcqQEwYzLUgA43XwzfwG6DxCTAIzCLiUAouMwizBomB8QtbfHYUHWGjs6AlSkoilgRcGNXMc5DsHw0XGvrd1GWCNj4PNZ8+tVuXvvToBWmCGuB0wBdj766JMQBaEd+rS5+T6ENN69T5GLw0Pk/k/K5tZ2Oe4dB7s23gitAGYBA/SPNQDYAhQAdmCnLqyuRWFqPpM166gRliIfjC+By27ZP6AI+NsARdyr10MFcqbMzWYtuemZqUK45PY2zFuvzEwvlEuXLreiJtxT1k7AUbPqJ70sD8FrNbhmP1hLz7BcwBPgRlVSrmNeaJfnxN17d8vdu3ej34CnvYNUrfTApw5NNNTTwxH2TdS6a74AttyLeWJ/0wf2EeuxBmPMM301vJHPh7DIRJ/9c3ywqVMTU5TGDhAtqI4cvOmJYEE51qC97HOuoxpwCXgFXrLzZ2enrRCQYLT+TG1z95nPTEN/ZRgxgfPBz/HpC53P1v3x7iwwhBboNv4QTno35M4CWgA1SFkgQU2AkQbY+HsNPMJpaOTcAWs42Z4Kexpds2wWBa7DggZDFWWqauCoY1UzfHVfkSaXeTPcTae8BoyCz1qq3/HgcOk41k4qDBZO14fj7oc5jgHWGqeWz4wBikYTPA4CUJxLwQlAJlToGrAmoOQ1HOKa8QD4wFJwPQBJEGLIIc6qog/Kkkd7oyOIECawa6TX0wFOOXYUHd+/f9eqIr59+6apD3ZWTk9yzMyPLA+hfTBcPZQZCTscp8jwhfLVV1+Vzz//rBXI4N7MA2uC+8JIRX5UI9qgfWlfNT9D56LYdrBO1CoDoPTriTH+eh0aClkXhdaOdXina9w1yXgQAQFI8QWYBKwBppgf+kKNMIQr+J3rVpYvBCC+fv1GgDYKMIeK5tZm2dh4V3Z2N4LhefcuQdve3kEUsxaA07aghutoH6DB19zMXIBBQOP6xUth01RGzJwyQyEZPyDs4GC7AYf7UfSc5Ukx6PX1y2V5eSkAxd7+TgLm9xtlaelCuXz5SstKsc4NK1SVVJVE9u/xUa4PQYdAAQBDv7jeHDdeo2aabGUemqT6Y8ztm5eRA4nYCNcdn/Ry/TThv9zPHC6FWgz5jD13ghBI1n/DPtjRNcAYot5fr9eqYNaiIP2w2czZI5+NPcN1sR84LAo2ciL2OEzeAiqfs7Nxv7n5mTI9Nd0Kw/j8qfe1zwVBmIw9aywPepLB9xoPuGqg5vM2DlkIcWxCxGUz/WwN1iZm1jqfrfvz3VlgCC3QbfwhnPRuyJ0FtMB5RbFl1GonpXZ8a0Chapy5L+ajCSzMRcERUdkPBycU3Abk63VeatBUg6W6D+nYZP0hpd9pn7YFLnWYkuCzZg3rHDKdKnPaarBmvwijtG8wa3VY5MgYqm39enU6relo77fMEc6uzJogsXb06Lv5YQAGwA+fW5hP5gXnU2aKdrWPjEUo801Phsw8tjCfD/ADowMoevXqRYQdErKGY48jPTOTYXi0LYA1hNHxh/N+Wsr01GzU7fqLv/iL8tVXv2xZUm1Mu/RdkYfjhnmVZTVX0XljDdGfVBDcKadnSPInwNV22GhwDfJ/w90iD7ARnNGego06hPZ0JMNRuTe2BARQoJr5V2VRu2CL5aXVyPeiLhphk4YSAp5g13Z3t8v2zlZ59+5tqzIpy2toHWANsCNYe/z4cdwLRhTABhiJ9tfWA9jNzS20hyUCtmDvjrjXRtnfAxQliwpYA0QSmkjeHTXqYLOeP3tZ5ucXy9Wr1wKsAeoZo6GVrMtYh0tLfXbsOIVFeE+Ay5wqACLLLUNq2KBhxxwG8Hnm7OBwr/z2t7+NPMQA7CNnoZTJeLCD4bbYWEEVgVzs0ZFkxWRo6afPHdZFnVtZC9EI8AhzFYhOjFMPj8OKJpcQEaWJLHfAPgfkzk3nYUgw3ItzESJJeQZZ5Zp59xmBHVzLii2leEseZjE296XPl8FnWAJQQpgz/NQDKu/r533udMxa97e7s8BwWqADa8M5792oOwuEBQ63n7Y5a7VJBGx1SGINTnSADavCgfIbx8MQpJQEx4Eh7yYLHeOIKK9eM2myZoNhWP6/D6TyxBp2gddwDlWek7GzCK5hTDJ3nsAbAlmHe9XMT9RiOs2CwINgLRysEUIlE5zFT/7FNaftiboiLOb16aTyeWuYyQxqb/5vPqBgDBvC7uA0C3IFJipHwu7owAYYnpkOpgB7y6YBzBL87ASwEJSghJg5Twmg++FcTchnoxAa4IuQy9HMLfriiy/Kv/pX/yocfr+4N+3CIAkUyePidfpvSKAMqCAfBua7774r9+7fLaenh8HSyEgCflg7OtvOMeNTyS+ZHUBegoGalagZ1ZOzsyh+Xc87/acd7mGoJ78zlwDTpaXlYKjW19dbIHV0BGDIAtV7+9sx5jdvEvwyD/SH8QLErK2GjQj5BKwF+3h8EqF4AC3ahum7tJ5MWK7TdPhzzgj53CqHRwcZAnuaTv7UJLXO5gIMGrpLOOKLFy+jr4A13mMNYQdDTmmXPcJ9uV8oqZaRsEEKtxw1xbynPiitoeIq45NtEzDDivJ62GB3q/zhD3+IPMRYUyPJ2ArO3K8CGkMgfR7ArGE/hWEi5685fMAeli0IRrAp1m14teUFMpdvIpg1vmSZYdZGxzO8l+3N99R4hmtzz/mF2QyBbNgu+iTwk8FlbdQhw7KCzBsHDfU+5XqBXQ3W+iHd+Wodtm1kQCvbn8YrIxPLnc/W/e3uLDCEFug2/hBOejfkzgJaoGbWBCY6VZ4m61DxuifFngAbuqN6nCfMgrRabMQi2J6Y146LgKgGTINJ+oOCHwqGmO/kaT3ty+jVDpAgROdJh70GjP3Xzg+D9LNjTdFphTzIfeH3GgTgkMNm4SSay6NjmfbJ2lZZEy1ZQkLoFFaw6DMn/9euXW+ly+2DNqdN7gXggdHCcSRXzfpXKQxy2AhFwK5sB1ijphg/k5Hs5xEKHAOUNuFq4fQ2bN3kOKBuNIDIX/3VX5VPPv6kjE+MR04dTj794FvwQ+gh4G51dSXyvgAlACTzEBNw75U//vGP5Te//ZeysfEm8p8EotZ3U6xF1U8AL068hwHc2zVSM3EyQrFWCQ6NHKQMs6uZD2X4ea0FeGUsmKf19UuR/7W4uBR2AJiEnH6EJ+6V129el1evXpadnSxYTRsAQERJCBd0vDCbABhA0+H+QbBjITayeiEAfIZCrkS4Jflo7J9cE3vl8Ig6d5kbB6MGUAPQMX6YJNYQeX6oaW5ubJaVlQzfFPSwrmAvuTdf9A9WkW/CMakHZ4htHWIqKMEOSuxjS/qLDc0TU0yE+Xrw8F754YcfWkEV2FsONPgs88i688CnPgTymQDAAiTL7kbOZlWTj2tkr3JPEc6Y+WqZ25bMWrDsYzBrOe/BGHLoMEnBcHIDOZw4LSOnKaQSLOT8TOR1jgbIygMLD5/qXDufWfUhU/6e9zL0UZAoOPO6fuhj5gnWYjz0kbURakDWWQOsjS91Plv357uzwBBaoNv4Qzjp3ZA7C2gB1SB1JNqT7cahNSxOp8wT9xpcyZipFshn62K5sjXmw+hsn+ek+dog4ybYMcwygWQm/3NfHGTbx4k050qAIfA0x2TQgTLnTvYugWk/9C77lbLmGaaVoUuCsxDuaJ6mAgFykxCqqNkD20+Fw8yp6Z+wZwiiIEfpdO6DRD4MjA5dArsU/OAnzA6hhJHjBpt2lHXCcC5pj3GvrCw3Snu8f1BevsxwSIUaBD2Gm8U4R0fDUTXUjdemJ6lnh/redKhB/vKXv4xxoGlCPwh9AzzyRVvjk1nLClCSwGe9DT00D4p2yRX79T//U3n69FHk1TE2vi2MTD8NVWPe6a+1vxifOUmCOp3hmqkln09713lC9NPwSNd8sEBHJwFKYATJDVtcSlBDP1RmpC/09937t7EOBZfMFWMFsDl3sFasC4RGdnd2UHwJILe0tBL9iuLTsxQ8H0+WZ34hwBlgm/BQwi75/9IioY0LIT4CcFYNM8Mm98IWq6tr5eOPc93QLusAG9+6datVeaRvzCHAm5pwAoz68EVWk/kTrMmOM8dcw1wA1mTOfvfNb4JZk01GDIc9whjpI4cY7hP3+geHKGWszXkUVHsoI3Di8zKpExNZY9HQW/L+XCuANeeadTII1qLfxymQA1hbWl6IHE0EYvjyEKjfdn8/GEod7cYzCVXcsQCpMo5cT1/qsHL7k2PPQwNt7zOm/VmDtY5Z6/54dxYYSgt0YG0op70bdGeBtEBv93kbBjkIngaZttb5Hs/i0jpX5hb1gUiGGOF88NPrdFYEfnWomvMRJ9+N0yMY8kQdB9J8pHSEUqq8FpygTcHFILtXM0Y68IK02kHqr42+2qNgzT6PjxFClWAtvkeiynJbt433YDBwzLWLICCAYpO3Z1gZ46Hf/bDFlLQXgBBKR50vnGWZIkEyn8P5BygZ2phhnBmqxednZjLcjvv1jg8D1NE3Pg+DBxsgE+F1jEF2Tkc4nNeobTYdwAugQYjmykqG7j169Lg8evg4gAHv4eDPLaTKYQC38fEIC/zss8/aIuaCWRz4v/3b/1KePnsUAiiKxtR5a3W+EwCxZnqwoWDeA4GanY15HUshB0G8+VLYWVbSdUp/RkoqIQKcsl5ZAhbat4A4uZOp2nhYtraz1ph9xwYwV4YMEs746tXrmC/KJkyOTwTgxJYZLnsS64DXLqxebA8DGNvhEYqZu2VqaqZcuXwtmKexsWSckrXuxecPDxPkksv25Ze/jL4LbFiTMJjYkXEwJhQ9r1y+XCajgHcydK4B7ALwYEyMmXFEmG2TTyYgwbQwVO7PX/3TP0QJBHPukMifnsmcSGzD6wId1Ru9J5+BNXTtmY9Yh/kaztzfxymI4zOLwxDbnZ3JXE8PHCIgM/L9CDNlfxwHs0Zb2Gp5ZTHy1RAZMUzXdSQT6xqQufdZl8Cuei40OaC8bt4gYzcsNfuQDHbaMBn2CNUcRUQmn0FxcMJzsWPWuj/dnQWG0gIdWBvKae8G3VkgLXC08+xPctZqVksHwrBHneGWUQrJ7sNwzgVDAjVBmQ7Ufw2snQcOvb9OteFttM1pOv3hNfPW+L+hUDqUtdNXsyl1f/4UrOG8VdL8ERKYIhYRsjSWIFTwFkGQlcAI/SXcTYbJsRkSeXxyUkbJ/wrZ/YnIj5FpiFIEhNjtJWsWYYrjo+H0K4cvqOP+gDVFPQAYCRSQYU+pdO45PT1V5ufnogg0ryNTT15ZimH0Q70MN3MudYAF58GcHB5G2CMKlTj31DAjbwqWZ3trJ2qfcR0AjnuuX74UjJ45jTiqqEh+8snNcGwxHO3CQv7d3/1tefb8cVu/TCfW8cpc0R9BuQC/Dpkzl60O5WW+YPnC3g1rQp8sjyBzw2u0FSGsx/2yCkvLi2UF8Dk/H/dONUac7WRG+NrZ2Shv370J4Ae44HOwcpZl4F4AH9hCmJvF+YVw4pXV39zcirXM2r4QuWscelCYeySETBARWVm5UK5dvRHMGfZHQIPacymdn/XhqMs2O7sQjCxrxkLhzDk5c7KpgMkbN25kaOrCYuwd97qHMaw/w2UFuYBLRYS0JetKhvJv/+6/RAkE540UTz7neqzBj20K2mOempyysdE+Y4WaZIbsZgFx7Aeoybpq/cOhXAfp2rDWAGvYN+aM8g4npwXRm9yTuc8Ba7TNs2J2jmtmIjTUsXFdHTlAexboDra5yc1Nxr5fW40+OGbBI6/RF9YC18IC+nxowVpzENSyjzHO0uWsdX+4OwsMqQU6sDakE98Nu7MAFqil+3UYDH/TQjJC5zFvOiLKq+tIGbpkeI8MVu2MDM5A7bAIDnQYBWV1mKLMmnXWLDjsKbfOpKDNmky100gfBAQ1WEx24aTtYgLYVICM0/VKYCQYtpGzD6T8ccTID+KnoJXGPKnvHWfII9d64q99DfkUoIbzXABc0420+2TL1tEe4xYcmO+WQO24ZTDCuZ1AtCIBJnL9fAvKAoA2OWmOkfvKHPTZwdNydHjYhkcC2KgRBlij7h05PhS0pq8waDA3SyvL5eSkF8AQNg+gQvjdX//1X4fDa6gmtd6+/vWvQlmRHC36IfDXWWasXB95eRXANV/Jn8y519agGuGViZBXz7nAXrYp60M/ATfM3cb7rbALgArhiQxNTKZmZmYu2JeRkQRUk5PjZW9/K4AwOXuAT+xmqKbtW0x+Bln6dZQcU+CD97nu9WvmpcRcz0zPBiBDBAaVR0LsAGk3rn8SoicA5bHRieagIMFS1lrbjjkhX07VRsYKoyeDyJgAa76/MDffggYXvgc3gmRshd0BoHXOWjJceTAAIPzP/+d/LPfv349mAjyNJhhirwq0nRdDCGtGXfaJdUQf3Dfcx2eM4CdY37EUMlIJNgFuUxx7LAuH0w/uDVADsKX6JAcyp+W0lyGc0ebkWMEWKSjDus4972GDzzDec4+wLvwscyTgdYzuM5+D9FNl2POYtUHbNBu3Y9a6P9udBYbUAh1YG9KJ74bdWQALKDBSA5WfY9YMAaoZqXTS0pnRiRlkr+pcjEHAV8+C9/Uz9f8NmarBGjlkOH+pdtgXdqiZPfoiWDMUqu6PJ9/8HARrNbMmWNOJsii2142MjpTjhllQ8APH2Bw/w0Gtc7V/kDWnsJvMnwA1HMpG3rwd92mCExxC69ZhJ8PUcKLNX0vHMNUssU2AwtEMpeI9wuRgjbBZP6w0HduaATRXh+u5j/PcC4ebXKmxACJrF5CmJ8QylRNhelAqBGxQ/2tsYry9J/lsfDOGv/mbvynXr18P1gPmhtd/uvVDMEOwE4Ju15PA1PxEwa65RK6XZCtShl22TTA6M0/R6ayVhm20n8wRduR32sA+Y6MZWjc7O1OmZwgTzPBPABYM13zI7E8GOzIxPla2dt5GLiDsFSGH9LFmoCzlwL3HR0cj/PDatWvxGVQeATqwpPR3YSFVKlm39JdcNBx7RE5ufvKLCF9cXrqQ7NHsbOStIeSxsUF5hlcBUJgDWDPGLOBSZVSAAWDjfXIRW3BVscYemHA9QI/1SY6bhx8CkGRzT4NR/t/+9/8Q88maYo2clmTAzSfkdUVcBNiKEXE/+mi4Je17cFEDtdauIX0/EfPCaxlGuhj3xY7HvQSRPrdOiAboZfkAmTXAGm0HwBunvt5yuRyCMottHp5lDzzAEESyxgTx3DvbbMIZm3yz+pnJPcwhzDzRfh7lzx1mubZHJ1c6n637091ZYAgt0G38IZz0bsidBbQAYZCDAOpD0JKf1Nng91rAwRNj3hds1PkXfF7n5jygVrN5PzcrXicg7J9a90PrFHWwvRqQRWjTLOF6KTyiU1aDgPPAmk5XHzym4EDc46yflxLjHR2JOlJ84WjidOP06/wK1gwZ3d7ZL0jaAwiTIUhlOsIij0+SgTCvh/v3jo8y7K8Rc+Ceh81nogYX+U6NGmJGdyVjIOM5OpaMGt8wNErMwxYwTlXu6vkUyJl31M5xSVYCFg2nGJXE1ZUL5ZNPPgup+KVF8pr6OUR7B7tla2szbPLgwYNy9+7duJ7wO4CKsvmwSu833oYdJicz77F1oCn23YR8mqvnOtBp9/+GysmuOab4/3QybpYFwG4AVxk2+qU9Q5hlNOtmZQgp7FnmmAGCLl+6WpaXL4S8P3lk2Pvtu+flxcvnwSrBrDn/MqjmVwaIHxsr602dt7TBYTCPhEkmI7fUMHgz8X/KBTCWycmZcv3ax+WLL74sF9eyNAAMZojVjGWJDHL+KCXAfQFjrHvABuOzjhrgBtDQXltSYl670/c6DJU+sG7oA8yajJhgzrBbRGv+1//wv8Q8C8Ao0A6z61zRtiUtBnPg6INAmn5zjeHDwaI1r9XKjGenCQpVgbXUhWDNw5w4cGA/naTYSWKpswiD9DkHs3bxwloAUmxqLinzQr+YK748NOB31hb2zBIDmRfp2uWesuX03T6y5pI5bPLTmjIg2l3gFj1s9u7k7MXOZ+v+fHcWGEILdBt/CCe9G3JnAS2gGqSAxJ8yEnVook6DIWi+h9NTn1wPMlc6QYOnxoNArQZzsjiyebJCOi3JqmTRZ5wmw/90kHDkbD8U9uaSUWlzQBqlQ/v+p2Atet3mpGXf0gmLL0L+SFoKXRHCILPWGmOnP4ASnONkhxA7yJpZKcZyULa2d8tRo55Hn82/klVT5U6bIF5BX7NINg7fTDnqHUZ+GPlJXhc5e4Q8NqqHAheceNm6rBGW4YRZCy1ZBW0suNapN3yttX2Esx02LM9iubR+OVimv/7rfxvS/BTwJgyNL8oEHJ/2gi0CwABG+Mbp5QsgIQMWuXanFGQubaFtDwCcT8Upch7JTZKBGw+BDR197CcLk5+BFZsp4zAvU9TCyrBMxk9eIe3hjDtHsiioQWKXxSVCH7NulyDn+vWPy6WLV8r8/FKANdjG12+el2fPnpa7925Hu86tIMP+MU/jo2Nlfm4uVDphZnrUQXv5KkA+/VhczPpogAP+z+u0Nz1FeOOV8tVXfxbS/NeuXm/l+ZlnWUHCcLe3tiNPkX4LSj14YU9gk5DuX1qKUgI1EyxjmaGVWZvO+maoJtZ7iTZZR4ZBAtYIa52ZnQ07j0+MtgW4ycc7PTltwY42grnkK1nEg3J02CszszNlbnauKfa9F+UhCGMl5JQ5zYOTzCfN/Mm+GAx2C/budCTGjv3oH0IdlLagH+zxeK3Zx3yefhCeunZhrT1EYXy0YV5bDfY9vFKwZXExa8IJeg3hFrwzp9ibvmex9FSi9Pkqi+baJi+Pr5Pj49IVxe7+dncWGE4LdGBtOOe9G3VngbDA4dajsxqQgUnOKAmLsiGJ95HklGAMh2KiqZPUD5/rh87VoEznXxCh8yIIo33aq3M7LFA7CO50YmowF9eNpny9whDmwygwwj3MN4oT/RFytvJk3jELBl0OskcAMdLSCOf7EESWcBjtP6fivq9NcGxxVHE4DcEUbPAaTvze/lGEvXGN4X7YKJyyxta0m6Fr26WMJFPmKT3XkQcWapEwehH6OFoIxySsin9co0OdNiUUzSLZhI2qONlrFRJrp1EAXjOadThqspTjIS9POOP/8O/+p8ihIiQQhoG+bW1tl6Oj/fL6TcrV8834rcfnXPXXAmGhKRaRbFL2LfslAwGRicBMSrIzRyMjZwFej4+PArwyB7xHX5BuR4CCzwOqxyfIKUqpfhmXw6MUc8lQ0n6B994xIaRZU2xpaTHuC4MJm3j96o2ytrpelpZWy/wc4XKnZWsPBvFp+c1v/jmKZiMMU68BHHOc+50dRGB6YSeAGo4+48Q2hBoKZFVgPDo8KmfHI2V2GoA1Wz7++OMIg8Tuqny6rmmHe7x5u1EePXqYrNRpql3ylesyc7xWV9aCmQuGB8RSSjCCzDnhkwqfGIbI+qPPS4uLBfGPWBshrkheWYJlDir+43/+PyIUFDGX0+Msuk5ILGIfx8ensU56R72yR2mGra0yN0/NvNkQwpmeAcyV8u4d/SXEOtc29uWgg7bYK4TcAozIlQy29Qi1UYqvL4UEv0qh9D2A6/Z2/8BmrIRAzuRUHuogJJN7KgWKYA45eIgDnjGiCY7ieverbLOhnIBe53Fmaro9gHAuFJbxegB/hglTSy5VTGuQ5nPIAyafT2NTFzqfrfvb3VlgCC3QbfwhnPRuyJ0FtMDJXoZBhhMeoTaczBPWl0AqCzYT4pdFYkea/LQ6B6NlmwbM2g+PSqEKGRs+Zgii4I3XcLgFZrY/COpkf6Jv41lg1zprsmuGWvFZfpcJGSsJLG3De9mXGhQC1vhX9zNDH5XXTuDgGM2lYzw43IT84ZjhwJkrF+D48DCc5vcbqCamhLkn8LJI5qTJaO3t7ZTdve1WtTFBDDLvGSqJ3cbGM98mxwaYgWJBjCFP5VGfRCoehi5tloykfWCODREVLNdz4Gs6p4YW5k9quK2Wf/c3/2M4ubB+ACPaZm7evHlZNrc2WmanDqOlz66LbJt6U8lKZOgYr+V6QUgjwiMnKQiNmEQCnGQuDsvePgAUuyYIYzyAkpECSE/mpRe5f1xzHP2TIXn3/k3rrGNXa7ydnGY+JsXL5xfmo1g1DAfFq69dvl5WVy5Gzt76+pVw/HcPdmO8X3/9q/L8+bNyfHIU82+uIcADm2xubEetu7m52TbXijGaQ8dPrmH94tCzD2fG58r6xUsBzgjRA6jBihmqV69jbMIa++GH7wN8Hp/kumPdsCYA2YBfQCYFv4MNGuf+hwHWmAvur2iHID5B0lJbRDvsf0qp8TwMoN937twp/+n/+k/BoAqYpieT1YZ1XVgApKyEEA194vusHMc4Ll6kKPVsGSkTwYQBkJhL14MgHJsw/lxv01GM/PnzF7HGAHyE5yK/D4vGnnv96lU5ODwM1pkDKABfXX6AAylzSHPdIJxDSQVERE5iHuuDJUNxWf/cP4ppz83FXqNeHW2rPmmIrYXAsQNj5Rr6z3r3GVofnPF7zXhzr4mZLgyy++vdWWAYLdCBtWGc9W7MnQUaC+xvPAiwFuxQALMgacoxNZN65GAluCFsKHJHesdRGhpgd3rSV0v0JJjrcXaiJlCT66ZjHw5fhC2lolsLvJpcDUghTuipLRTM1kDi/XnMGvdTHtxcowR+2W/6DGAKsYHjpiZaM976JHsQsHH/k5LiQoIAACAASURBVLOU6W+ZnbO0T441X6/zUgxVC8XDne1gYXBW+TbUj3y03Z3d8ubt+7K5uZ0hYhEqSRhfqvmpMieQ3draKHv7O23RYe4P6DKvjWkzT4brKegLk4RQgmAG5xKnHSBi/owMEmMx5E2nXEZUm/t6hO+FNHoCqASUAM7J8vFHN6MWHPY+POyFs05+3MEhLFKuFYU/rC/nQQEOdb9oOs7udHw+xhOlEvoOMPeCMUtxBhU2D0Pa/v37N+Hko4hIP1FsHB1J9gTABgAHlAgsrBG4vbPZlkmAIbLGXe84w/uY5/mFuRDhoC3YxPUL5OqtlqtXb5SrV65Fn7f2tsr29kb59a//qdx/cC/yzATrrEH6BDsEWKOP9IXDBNYI76XwCaI5B2V2ZjaYKYDU7MxcuXThSvnyi18GSKEt68xxbS164Zy/e79Zvvvuu3LUI7wR+x4E+5X7g7k7CVC/uLhSlpYSrCnWw2cUEKkZO0ATjBthgvQv5oiDk1FEQfYi3BWw9vW/fB1Ai/lmLU1OjEVNuY8++qRcvXo9gPPBfrJVb968jjXC/dbXL5TRsZHSOzqLfc37ADDGZ3Fu1h024LsWOXnx4mUoiXK/mpHCnmHrqA833apEunfjmXea+Xo1i5trlRDS8VBjrUO9fS5oJ+cjwlQnU9mTb4VsLG3iM4PPcQ2ADUBoTqv7yutl29tw4A6sdX+7OwsMpQU6sDaU094NurNAWuDd8x/O+qxaXyJ7Zw/HDsW/kahNBVsSAh1N/kQChixsawibioGexnOtTIwMSoYzJYNWA7Z0kigG+6Eqo05ozfLIZtUsGf2wJpm5WYYW4dRGTaTT/uNOp0zA+CfsWiTCJFgQ/BGapUADjm7teMFc7e7BqryJ3KcMwZtswVrkSzUgJ2t77Zf377Lelp8VnPE5xsvY+YlYxO7eTjjczomy/Knsl86ydhHcKCqiA565bQl+EiSlIiK/w7TIrPl+5iGlk6oNdCa1veyX4HX94nowXowRx53PIcxh7hVAzjw1nVnGgB1S7KREiBzfsFgCC/rXl2pPlrafE5S1xTY335XnL56l8484yBgFrRfK3Cw5ROSpHZfD48Ng5wC3jI/xR/7ezmb8ZA0DaOzL/kGCWz4/OzdTZqZnQhiE/XD54uVy+dK18vHHN0Pog/W7f7Rf3r1/W37961+Vu/fuBNNnAWVAGUCTtne2E8AKfhXHoE8qRrpmuB4m6r//N/+2/OVf/GWAJQGU+8l94sEI7Tx/8ap89923Ifu/u4vkfrLCOR7WGIDoOAAbIIZcPgGJobk1eKBN5jGEYa5ei1pkGQbJv9KqYBL++MOtH4KdFDhONWGQX/zil+XixcsxdwAk9suLF8/jMIJxXr58McJUD/aPY02wlwDf7KVUb8znA4wiBwNZPoBDk9EoeYASZ7JvrI/ME012NvvOvCXznjXX2u/TFAzqAzYOkzicQXwHNq4vQJL2y72peJEqlAG4jzI82f4yRx6GmEcpoKT/a2sXArD7NTiXNes2Pr3W+WzdH+/OAkNogW7jD+Gkd0PuLKAFnj349sz6QScnp+Wod1yOoobVWDocTWFl2ZfV5eVg22rRCZ0L2tGBIWwswQNODixUhrsZopjOC6F7jVx2yGYnUxVhQVEEFvA2EmIEMm3JICXgs6AyY4laSafWeko2pHbUcEbJt9PZq8Fa/zQ9raIDenxKGyPBkNE+an04juRhJXi0oDNS4Hl6j6NomJ+qbxY9DsZRGfKjfs5UgKsGyNUOJP1iDgjvg11Thj8dRUIEs2wBeVoqUSaIou7UBNk+bbifYOjsLB1NbCfgZsxZfDn7l/ZMp17gW7OadR/7n03HN6TLI+8xWQUYqLHR8TI7NxvOfeYTpXIh8wXTuLO9E+wJgAvmFXCVTIVKeblG+A6AFjlquU5gYQCxISu/+TZCD9+9yzC+zFcErM2X8fEsoL5/uB9gwPBQ7IttNrcSFAjWzKnb2U0FxrGxLHw8PUX+G6zIYvni8y/KzY8/K5cuXYn/wzZv726XJ08elX/+56/Lo8cPIySTUEcZVuwcSoeHCTzoU0rNpyhFhrhmn3idMSeIuVL+/f/878svv/yqFV+pWZd6/XAN7Tx4+Lj85jf/EusAsAboYM2kbbL2WOTQHR3HPgRUx+FMldMpO+2cs5Y/++yzkLUnpJAv5pAQw7t374RcPyD92ctnrdojfQGsXbq0Xn7x+ZchnEKYISUeHj16FGUGeseUa0C5cr4sLJLPlvXaCCne3d1rylskgKIvCwvzkbdHLbRgKw/2y6tXL8qrV5TLOExwBEBvAB7Po4X5XFcTE7C2Ppv6Ibau+WTNMvyblRxs5Egenvj8YP3yf8GXzw3GsLudqpvBsjXFsvnpgZAA2/2CXQhtFZTVLJuvyeRNzq53Plv357uzwBBaoNv4Qzjp3ZA7C2iBl4//eBZCC3t7Tc7OWYQ1BatC3bBgH47CGSPskXwMgFTmP2VIFSGPvIcTisOKE41Dja8D0EkPp4TzZC5HOFNI1iNSEY5VOt+8NolDDnAAeEROUwK0saiBNB4/Q9SgkrQWTNSsm2FlOL/hVJ2juPb/sfdmTXJl15Xm8SHC3WOeEQggMCOBHEgqk5LYtJZUFPUgPfChfoB+kR71Lv0EdVn1Q3XJqqslSiZKFCmSYjITOWFIzIh5jvCx7Fv7LPebaPEPlN+AhUXAh3vv2edcj73OWnvtImhzEjVkCyoD7f6T3JLIwwKQOAZjl2vBur1wruu0U38QLGOAxM5wN91ytaKVPPU6IXcLZssMn//vRF4x7XfT8QkJYPQ6C/ONYJO41rPzU/3u45B4T040Uq8fO/zMbzSSbmeAHDU7ZraK9WrFXX2NCwOTzKxZGumEGcAY8YskNuodA+waPNCYeXIiDBfspEhiWpT9AbTcKJrjwMy5kXQkuLm5sQB+HXHssDcV0j3GBSiiPcDu3paASYwVQAITFtJFjgMPBEsCaFXsMqtHywDmOGqROF70NOv2oo6TtRkOhKztqpiuD7/zYbp963aanaHHHGCwn97sbKXHjx+mX//6V2L4kCA6YbccEoBEjVQk+phZwKyEIQvumZw72FniOlBz65s3b6b//KP/nO7eeWfIgPJ+m+o43mY8WbMPHz1OP/nnfxLYiNrImtjDaq2aGpO4TNLKgho8Nh6Sau7MqI3WRr59swsq88a1rGNr3wzAcnZ+LtnvgwefpgcPHmi9wTASX+aV8fS7HYE1mDVkl8SCGADUeB4wxLxh9NJqNdQbDRkt121Q440EfeZUqwJqyAgZM8wctW+uaTNr75+Mi2tXL7aJ1rDBfWxU8JkycoodyZxhxOgH19F18Tjn5RiYssAQq/7w4EBjIOa6R7Ipzgigj9pYmG3z5y+AfG1tVWyp5y56tY2+9HmUPyMa05fKnK38811GYAwjUN74Yzjp5ZDLCBTBGrvS5+22dvtJdpRw9KlNiubBZ/Tw6oRzYXMyGDP/36DCxfmWERXZqqKMpyh95L2Ws42kQiSwwfDYKdC712aq7Kwo7i03erZM0se3jNASTe2KZxBqKaF3xp0McV5LocSA5XopElx6R+3thZtefEW9lh3kYBdgMBwXSxl9HVyzJVOWgJm5spzSwKgIkCQzxDzj9GTYmDquM1wFOf7xyWHupxaMAMenxgtTBNdkBeMH8Ir6K5gGs1UxPyMzA8sfLfm01JVRR/+rAOnBmAYT4wTTMj4zQgCOqRaNo8MVkdfZXp35jMR4JEd0/Zvr/IIFDGbNMk2BmEHMPSYqwXqeyX1RtVntALFOwmFHDeZ7SN8STFIwi2LVDg7S/sFuwdo+Nh64lnYHqWJI4SYng5FjgwGDkffuv5du3riZFhdWxVIxb1u72+nhwy/To0dfSQ5JA3KuE3BSBGvVSoCHpaUVAQ5iwzXCJPHtxtxm3r71rW+lP/7DP053bt8Z1uq5ZtCMTbDNYTIjN8hd5Jg/VZNqmEFcRQ+PouE3ffGo+6PlgkxYYDSzoYmBmlsIeIPA9wsyyM2rm2o7wHMX7QsBNiSXn376acgsJ8NF1VLG05MjbeBsXr2W1tevCPAgK2atqnl7+0z30qtXz9P+wV46PaHG8mJoAsJacSsJr0fiyTmInWWKvnZ/HozWTJh6yPCkglFNQ6yi58ZgzT3VuI/kJCoTo3Y6Oz/RZyPXgQQToMjxeD9MIqDTnwXU9RIrxgigc92emN0zWm2cDzcziDkgFnmw6+yKwLu4CcW5SoOR8m93GYHxjEAJ1sZz3stRlxFQBF6/+HRwrv5K0YhZRfyS2HXFaiGJ5Dkn8A1Jn0KeZ6tukh4SLpiFAGthYOCd4rfBGue10YVYINWQ1GRwUAQQRUmWEpUJap8a2f2uoUJ+yypDqhZ1TJYzRaJvyWQ1DXIfKIMzP2/ZmIGfQSR8A0waNTU7O2E3b6aH+MBIwDxiiNIbdFJHceuIdeRLwCWDXNcmkZyR5CIJ5Ms1fU6wxRLkXXozg2ImZLsf0k7LIIm/5KidqPUaAk3Fviaw5jklSYzXB+NHHJ3IminzPBlEugbRYNLAHNt5PwdbQ7Lsa4q5DTYk+nhNpcmJadVImbWLflT0EMM1Mppfc85wcQxLe4P9ANtRzxgMVTB0BphuZ8B6it5vcGcF4xvVGWaTkvpEqtRZD6zXqNcDiBusmd0D0IYhy0U6PmkrttS51es0LY81hovf9c3r6drmdTk0UgNFjA9PjtOrVy/S118/Tlvbb9L5+WnU7TVwr2xqA4R1MVEPx8LLlzd0LMceRq3IEHnN3b9/P33n/e+kd+6+I9bR94nZtaJ0MdZVT5LMzz//TM2pkdHyvbe/J1C6vr6RLq1dElgElDAnsDscm7ngGmC2DIy8kcH5MPYArLWazbjX+v20f7CffvWrX8q2X+xcllQSR45zeLCX2hcXaiAOs0brA2SQ6+vrYqXPz090rKfPnqTXr1+KneMr2hI05eyIJNpmQqyruFdOZOHPHAB4eOzgYF+AFyMXGnG7xUCwo43c6gHGrKs5gSWjpYDHyLmjRndGa4qNADZMeJx5lAx0Peru+GYN0RqAc+ozqxrySICaQZ3NUogrx7FTZJiqrA4bektxkOWlb39uaiNqYrHM2cq/3WUExjAC5Y0/hpNeDrmMgCPw6vmnA9U9ddjdjh5VmGUIeNHE+QI2pi99G1LHepb/BfMQEjmbEhgEFXf4OY+TDrMj/L9YfO8d5QBrwZg4Wecnx+eY/vZz061wWSy61llqaHDn+g+OMVEL4FaUFRlU+ZyjlRF95g4ODtUvCsBkgAC4CXMVZJJh1EF9G7bwNhawZJBx2ubb7BI77ou5Ka6ZODNSBjsjI5EwnAAAF40+3DNNtTH1YG5I5nRdkmYiXQ1pltm1YBtCyhUxD1YsAG2M3ECX97n2zg27LUM7OwuQAziBsfG5w+gzat1g3Uh2xRjUA6zxxViYI5Jw96XiWjhfOP9RN0avs7bWIUAY4AE7Rtx4T0gqQypmZi6cMS8UJ+rYGBtjoh5LGw8VGL6p1JxuigEFRFkeCnjBut8OkMQ2+q0hS7wQGIFRq9eraXICh8loarw4v5hWV1bT2uq6knvun1MkgUcHAhw7O7gcRr83M6sBPgep1ZxWfABrMDVe0yTzgEfuLyf0jA327b133kt379wd2tWbRfZ7vaHC//kdZg1WjVqyvb2ddHi0n7a23mjuZmfmVQe3thbXzvFpBwBY44troGZsBMonhnV3gEteDygJZq2dnj57mn75y19IvskcTbbCwIPr4FjHh9jwH6aL845krlevbMqpk+MQW5g15uGLLx+kN29eK2asI/d6e5tt8hi5VkDn1avXMvDE8v9Q48YZUox6oiUB8lY2Ucwgx2cBxyf+1EnaXZR1EPcD4DDYaMAac8M8vvvuuwKsvh/4bIB5N1jD9ZKNCo7NN+8xyPT8emMoLPxDRuv7zL/7s2gIzJEA1xfKnK38811GYAwjUN74Yzjp5ZDLCDgCL77+ZGCA0e52lKSSHHdzkkzCKrZMvan6aSIsBrNMLMCagZdB228Da5YzGoAZvA3Zr5xkF4FaEaAZyAxBC92Y8k40x7BMC5bAToxO7g3WPG4f13IpS/6CdQpZ2NlFNBImaY0apvi4FCNXGdV86b3dC9XpWApVBGG2HDcgJBmbm5kZOsoVr8Gyp6KcK+IVrJq/gsmMx6ilogcY13VxHiD68DAcDrkeN3sOMBasUxGsReIbx3YS7LksskIGvrx2fz96YFEGOHK6HMgIBkDItUjuOLuQJurY0od81kyRGivPL8i23AwiST3W+/SUM7MlKWKbWr2UFuYXs9V5WN2HFDUaZ8OwsNEAK8e5mX9+smZ5DeAOc5PWDNK1gSSBAhGZWeOcgAXXrJGwYyhz0aaFBeufWkH6hE2rubMkjbV6ajaaGiOAR/OUGOOZwBFgAcDseI9Y3776m3E9MEyAhWAm+7oej91Je9Qt9tPm5c106+atdOXKlVEj6ywD5hxFMM+8P3/5Ij1//iw9fPiVgBpAGNYv5hHwO5fWL22o/g7gxnHdBoBzIu2zK2Y4Ui4MGSD1MMubFgeHB+nR48eqWSOmYo/ncb4MFlHA9/w0HR4cqPk0IO3y+kaan49+cXy27O5uqZE8YM2SX9YFz3MPG/R5Xr15wnUBlu/cCcaReWa9vHr1SoxegLU0rE00U2gABKsm9qsZ4Ipzya3z+CTt7u4JrLEBQE0cckeOd+vWrWH7BPdN5DnuB31WDpIANewboN6MXRw3mFzf8zw/NdX6hrGPNyXMlhY3r6qTS2XOVv75LiMwhhEob/wxnPRyyGUE/n9gLUsf7WZIvZaszgFrJOCZDcNghK+i+YSZryJYc4JhVs0gxw53gAxJhobMDv8XnNDxXXvjYzrpUhF/ts7GTdsA5u26HRJFJXLZhEDAsArjUuyVFtb0XIflgpwHsMZVnJyeDeuHIhGLPmGS9zWnBYRI8E/PTlO7c5FOC/3E7NzI9dkl02BTZgetVki7snFDMC7BehXZLccW+aJfG4xFd8g4NpoAkZDGhbPnRdrd2VMdFu8P1on3k9AHwEMSxlcwFlHTVZSgFu8Qx9LNuokDSSffXIfnkONznTCkAA0YKBicZoN6HPpVBYPmejISVTcSDoB5qIbSJ6eHus5ocRCNtfnCRZDkGvng3Oy85GxIHKlvws0RN07ijjTTjaIBdIBLmmjPLywIrAG6qG8Lp8GTcIHshFFEsGvhLsnab7eD2QWswSIC1pBwShZJLV2WnDYbrdRsTaVqHRblQuwa3zh5hjQ4GB1thNAsfXZBjcT5ZkzEhhh47TNm5sPsGo8vzy8LrNkFkfdYWur54j3MNWP57IvPxPi8ePFcMcXAA3bLdYAA4Pm5xbS8vCqgtrl5bVhjxZhhyfhpJlTmHBkE+1Yl3i9fvUyv37yRoQomPKwLmDXYUzNi/V4nHewfyKW01ZoRQFxdCRdENeLeeSMw9Pz514oZxwA4RR+yGcVva2tLr+FLGx5zc/pJY/Lbt94RYFb920Vbc8vrfX8bVAUTHZb8HBNQpc+IxZW0sbExBIYc4/nzF2L5kNay8eE2G4BW3sO1c3yuiVh5g6VWwYBmQWCN63dtG2Nifbm3IrGJ3nshm+TaeI57wmvCUm3f+6V1f/m3u4zAeEagBGvjOe/lqMsIKAIvn346oK6qQz1TJ0v2kMDJPCOkkZJX0SS620uTdcAazFrUQ0kCmO2xA1jZql/G+wJ5AajCxTDAWgAFvqK+LZz6ZMUfb8kAIliReD6YA1iUYX0aUikkchy7ZjlfyCXZrZ+cmFSytLyyHHJJmUSYcRnZ0nO2IpCw4cXp+UWAsdOQzDGM2bk5JWnNRiNdtDtpb3cnbW/vymSh0+PawlmPxIsY8n/Fibo+YtjrqlZHYK1BLMMe3O0QMLKADeJ1wQp1wp5fdVwBYp0U8hgyTMCaGy5z3vMzWJEtMTvh7NlT+wNcO2GehL2ryBW51gBpSNHMTFJXFeA3ZIZIGNn9N1jj+pkHuffJzTK7hyIXy8kwTZxx9ZuamkmzM8uqXSOx5niWV5KEA+hoPXB6epb29/ckR2x3TnWNUedzrOeID+6Fq6uYMcyn+bkFrSeuIxwdgxVD7sZ6IUFuUCOW+4kxBoFDep1N1sXeEB/ml3orTFqYZ4wyet1g81j77TZjY46QYtJXazJNT8VYXKuH2QkM25R6fiG5w+XzTKAj2L6QCkdCHiCbdgICnXMLaX5+TmMj3sSWYxTbNLBmF+bm1Xj7xrXrYuJwj9S6qcD01mWfz/3D8XGUpHbsl7/6pcATcXV7Bzt4cswwuphQLGk/QLNqAIbBhTcZwv1wbThe3DD54r5nDagmLffJA7Q8ffp1gqXnWFjsI3sc9Hti1qJfXtTvrSyvCohxbx2f0CT8RJLjnZ1tAZjFpcUAxQJ4UwJw1N8xzmvXrgtccRzWw+Rk1AOecqzjcIbkmzXP2ub+Y665d5h/Yk1NG+sasxiu9caNW/p84HOLuXr16o0kpIBJNgOIh6WKbmTOXAHiGIPZ0RbAvdkUYGMM6k+pZuhn6ez0TNfARhKfObR1QFmu9iBpoDYWON4uLy0NHVRxxdUmE4C/sVzmbOXf7jICYxiB8sYfw0kvh1xGwBF4+fTBwBJAS/dI/EhUSSpD4hcJJol2cyIc/PweSyg5XlGmV4ywJT8kJ8Od+ZyA+JwCChN1JVeW4llSWGTDzMzwGiSZPnYAvwCGHNMSS85H8tkE0LRaaXVtVYmS5Zscj0SKhMo1NiTKe9hxk1xlownL90jSAEaueyMxfPnylcBrYK4Aaxw/5I/h2BjANvrXAcgAMXKxy4ylGTCzW0WnSWz5u4MAxtQR8p6ogYnGz66HUqIJS3jRSa9fRw1W1NYFWAighw14WNF7DpEtksBapmopnOdUsc5mCjJAyL2uzNh5PRSNUThGuO9hqLIkiVn0VguQzLlhwHQd3WDVSNJpIt0fEDOuF6v503RyfKrfidniAiYYc6r3ClYJk5cMaLVOwyiHWLh+0cY3XAu1SSTSnJ9+bNs722l3P9wXO9mQhSbSYSzhfmiOW5i7EAOBwQzY2BTAsIX/AySIgxwEVfd2MVwPZn99H1BPh+EF1+p11ahzjABDGPtgj8/mwNUrV+Q8uby4NGS/2JAAFHFetXFIAwEnQOgvfvGL9PHHH+samPuYi2aq1aOXG/EFaMVGxaSYro3Lm2lj44pia2krcYLBurR2ORuk1KNFR78nNtlARYDr+FgME73WGD+AyswS4JtrCdluxIox8028+Kae7tnz5wJtxGh5eXHoBMr/Ae2PHj1KszNzCcMV2+cDyrm31DLg7EwSSECqawWZb99f4VoaPRqJE8ysHR7ff/+DkLfWw5kTGeiLFy8lH4X5cyx8n7lessjuCwzWg0W2jNUmSGZX+fww6Judm9a89brMdTMz4+fazKEvHPeRFAhZ5l0pwVr5x7uMwFhGoARrYznt5aDLCEQEtp9/MZD1drbnHxo25N5MJGYX2SKe15NMGsTxnMGWgZLlOkUQZSmSExhLGs0Q8bxAwOSEHCgNpFyDYymQGSsbmwDWnCjZbIHXcF0jp8NsWFIdpOW5hXTz1g0lQAZ9XL97fjmZUuK4s5P2Dw7FmBk0FpN0ywZJTjEz4Kto+BCyykiUI0bRI80JO/VCAESzKDZsce2dAR/vJXntV3rpSNb01NCEQQtg0Ock+XMCSOyRBnpuXDPnmjOO7fPaJRJTDjvROVE3aPB1GwDV6HRGr70Murh2sVIZGHCeYM0ACDNpqkVt1qXc+Jf5QaoZ9X2wg/yfpH9/H8fNszTZCGkmLMzZ6bmSdJhX2BVke4AuvqM2DZfGYGphdaNZ+Ih9DelhADhASTB8bDj00sHBXtra3k57B7uKJXJWzEe4JsCjgG6XjYmw8jc7xvgssxyCLDliVlOHe0l1nyE3tdSXx4iR36u2Bb1gVLk25kxMzFxIB3lftVpPa6ur6crGFbFpVy9fEVBTT7csFwasMhf0RKRVwCeffKL1+O///u9qOM34w31zMc3MTitesaERrLHHRfPw5aW1tLZ2SdLAAKOwVXWBtdWVS0MAZ6koYM31dYwNsIb8EFaPc9y9e1fslyz2+xXNsfug2VTIlvw8B8hCusiGB+PnWlX/NjOj2NM6g9etX7qc3nvv/aHRCrGj5hCAxpgAdIDvMC+J2skApbFZxHpjo4BrhbllowWmkvYIyEGR7hr0sfZgKmF8uQZb7PN7sO2je9r3FfWsnIvY2fRFbGoeC9dlADczO6XPPYx0xNZfRExxHUW6a2DnHpHNuY0yZyv/eJcRGMMIlDf+GE56OeQyAo7A0fbXAxITmmIDTEh41YkKyaEstWn4HMlv7PCGzToJppkVgzFeY/BU3HV+O9k3c1Z8vUAHTAnnziDAAIjExwClyOa4Zs0gy0DIfYycMAmETFTT6tJyunZtUwlc2OEHQ7iyvCzGCsqJazo4PExvtrfT0fHxN3qpadc8J+pmy6hXIUl1bY4TtJDCRaPqYFiQ8kWNWNTbhFmD5VFcj1lKJ3K8nseofeom5G0h1ePcjhE/DYINxhgKQMC1XsU4GzwECDyLc/aCyTJL5/MXGU1+d5+4yVqAiWD3LvRN4jpkX5vNbNsPo9lKM9PU+FwSGOEcSBWjJiz6x9Hnj4SYbxiSRnNCsjBkbcj6kDrCrHEsLNZhfmz7H+xF9M2CLQlw3FWszSIyRs4D4ON9Aje9iOfu3l46zOfl/IPKQIwRibxAXz8kiZ4fszVyPJycFHhyAi9Z4HHIMRkn4yUxZ16ID2DCrG/Um9XlVhm1fwHWFmYXBG6iR9diunH9Rtq8elXnWJjFjIK6ONoyBFMqgCgTmfP04LNP00/++Z8F1pATdtptgVoMUTg2kr+JDG55fUh8o4YKqWKrOaMaOoBhtBnAbKelMSJZdOsE3fsd4UGIiAAAIABJREFUWncE+058JCfNTpbcE7wWIw6AX0if62l/b1/Mm0GNWV+b4Fi6SHN5wDzzaVMTm34AeHB+pBk5z3Eerp/6TOLL2ImlawB5jrlA5ghgDYYOFvBItWbB6oXMlg2F2FRYEkiP9gGV1B/QfxK2NMxrvKHizyR/jjAObUQNotZwWK+Xm1rbvMhj0uZHcwIVbapVKwJn3pDSZ2bK7SqQbme2dfXKvTJnK/98lxEYwwiUN/4YTno55DICjsD+60cDsQqSbnW0X0/yIECmZrBI+SL5FRhKIZ9zom4Wo5i4GByYXStKEm2Y4GNGPVp8qy4uN0n2e832cMwAQOGMJyDRQ9IXhiROonzuYCbCMl31aphdTNOEmDqYsBU3GLH1P4+RdOL+SBIPgDMwKko/eT1JY0jpdpVsm1HkmCPZY7ArYSoQCTnjIfldXb00NE4wKwF4MjA1OApwc5G297ZkckBCy3wxP2YmPc5i24Lzs5AW8pxNXTi/wZrr8ARqUtTIOQl17ZrXiGNpEDHVaOops4E2Z/FcEB9ARQCpZlqYX1YCbHCKNJRk3BI6JeInwfJg4oFjJUDNNWGALICN5HOTAQB5nuuM1g3RcJr/m8nUerKMd8hy9ocNipHpRZK/n07PaXHQTscnxwKu2O0zr6oV7ISs1uykAa1dRsPNb0pzqzEdHggE8xhGIAAf5pTnYY2YE754DGkgjoPEwWMBrAEseO/m5nVJH9lMkAyVeq/6hFg1b5DE7EUz7Z/97Kfp7/7hxwJqXG9rspWWl5fS+no4Kjqe2OSb6aOFAesXsAYjBONrgBXsFkYhS7oe2Cdq6ngv543ar5B9ApQYH2uduHF/MHZLagFr1GN5TfI+zusvt25gHK71A4SbWQpZcE/g99q1G+nyehybMfGeN1uvJFtkDQOGop6xPTQkQTbJuLw58uTJY8k1iX0A6OgXyHVzzsZktIfQ/TwI51WzpWbYGYPWSHZcDXObCbmHWjbszxhvKDFeO2uyZsVw9y7SBCxxZv70mYOaAffdvDnUzODvys1vlTlb+ee7jMAYRqC88cdw0sshlxFwBA62AqzxTdIigDIYsVsCZr0Aa2qe3A9GxcxaUe5VZL1I3IvgwDK94m6zQQDHVl1VPww5zLwZIPLToMnni3qligw2zPoZMHEOgzbvZkvaV4vkk/opmAtLJc3AkGhS80PiKeOMSjBbfBsYcR1Iu5BLcT5e++WXXyrpE/AZBOtlQEmSR22Q2LV21Oyop1WuAXLCJ3bz5GSY3AJCAAJcN7F58fp5evHyudz9SHIN1pwMGtRGXKK/WPRBCxv7Yt0M8+eeYlyPEtFeNPI22OR9HoMBCtciy32aMldspBGtAlyPxPG4dkspZZk/u6gEmkSY5NP1fGGPjylIAEvO15pqiHmzGY0Bn2vFJieir14A9HD8nJ6a0/m4dks/nUAX5a5Izap15JvRTBxwRZPoExmBYC4CwxyOfQA3fvZ7sfZ8XMeIuSEWZtXCufIkHR0GmIbFuXfvngAC42XcsEqM002tYbH3dqOvmq9349JG+uCDDyTJu3XrTlpbWdXcxXjDRIfr0frG6EdseD+92XqTfv6Ln6d/+Zd/kQxQ8sXpOa1TvqNOLxrZs34ARGwCEHuu27VanIvXArKD/avpfrl37/7wuplr13nyGv4PUOLesSyS4zD2oYNoj8+UqHv1GgDcMR4bmqg5+f6+5p+xAdZGnwXRO47jvXP3ngxPqL8D0GD5//jJQ92zN2/e1JoAQLq2zMCZe57xMO+858GDz4b3enG9manm9d6U8OaSN38MBnnc97BNRtjQcv/HYHFj3MUNqGgYHxsMlXolYSJCMuaNJFpwcCNzvvm5uURPSe6FzTvfLnO28s93GYExjEB544/hpJdDLiPgCJzuPZXBCHUbOEKGC2R8n+eaNKWFSOvIXFPsWBfr1ZzUW1bnpMSAwrvMRXmd2RuDoABhWKQHy1aU7hXBWDHxISkym2NA58S4COoMHgYDZEp17fhjvx41LJYexS48dt0ks0iwkH8aUDjZAqjRFJckPeR1pwJr7NRjSBH9z4L1siwPCZW+z0PCSKKPVbiTVMeTazYLSaKLgQJxor5o92AvffXwS9UDcX3FXX7H0nVkXEeAsJ5AFeM0C8FcmgkzQxrHCmOUAHvxXr3/rf51jHsum3sYOHgtCNxk9tD1bWK9mhhJzKqnGgknxzdbZeBvySYJerfX1nnNLjJHwZzWsjMgzBp1QZOqiaONghPz4drNIFAbEGoGbidNmr0Hk8g5D48O0sHRoUwkkKoeHMGMhUSTOFOv5s0Eju06Sjf05ifXEmDtOB0e7GtuAuDc01qzvBVgz7XwXCT47bSzHcys69yuXbmWvve976UPP/xQ7oStzGKGBHfU6oH7hMcAa1s7If9jffz644/lYIikbmVxJd24cUOsmOW4BwdIEWnp0A3m/OxUY5JjYS2cUrk26tX45v80gL5589YQQJvVM+tl1vDZs2cahwEZz3PvEY/dnX3NPWO3mQ/gjk2OAIfB2IUhC6AdIBNOiwFmw5iG1967925aW13TvPCeh48epi+++GwovbQ00hsz3EuAZ689wBrg8vHjJ2ID3aLANZ/eGAhGNBxoWUcRlzCEMZMfm1jBsIVsMiU2FMy4GqyZDffrOY7HXZukBQQbT7FRxThVmzqIFgWzSGJn57TBdPV2yayVf73LCIxjBEqwNo6zXo65jECOQPvw5YDkSsl5ZoX4XTKp/P2NneFqTW6DlsAVmTX3aDOr5oTfEiAnQy70t1RteIxqMFO+HhIiu8bZ6pqkx/2wut2+ZGHF+ikn0waQBhuqwZmIXe7NzU1JzewKSShIjjguCSRJF8dkPEisLKfjdQC1d955R0CLGPCaL774YuiA57EH+xE76ryG5sh2BpTRwHTI0rg+s0v8znVybpJLElvt7CNba5+nTz75jVgTAxsnfgYqjqdYwQy4DJ5siOHHDZIMborx4nfPryWqABKSbxgygzWzJrZ4J34+N9dEfEkwm0360k0NAeNQ9poBoddX9HtLQzdIJ/0h4wygVkyYARMYY5AcG2R4rrwWXRdVXHNKoPshbTzCPGJ/T02s+X0vm5wQF0DUxUUwjmbXDMQllcuyOddHnZ9RexfSU5J1QA6sFu+BMQIUuOExx2Ss+3sH2iQwW3Vp5VL64z/+Qfrud39XMkh6djmB5/UGCt1spAJb9tmXX0j6+OLFs/TZF58L0HOeO9fvpDt3busavFYxHaExttc8cXBsmo2wk7dE2Bb7rj3jPdQLGrSyPokDr2cMsFXElHVhVo554X7a3d1P65fWh8wX74ElJi588R6ukbEir6RFApsdxAzjkVjz4Up6bROXyeUh2w6ryJh4rzYTsuST13J9ZtJ9n3CvA5y517lugJtZaAM1gyziC1hjzP480jVmebUZaG9YMBY2DwwOOQ5jdc2jWVHWjh1FUy3J7bG4SUJixmebWD6kqPNR/3jp2v0yZyv/epcRGMMIlDf+GE56OeQyAo5A+/C5wBrfYrSogcn1YTBrRyf0uaKmpysJ5KBSSdRDuYbHyavZEv+fn94htoOhd5JJ/M0gWU6kxHwybO1de8XrSToBNzzGF8kdydvxcUjUeA3nBiiwC+9k3QlVJMXR481MFsciOYP5gHUwe8Y4OY4kfWkgYw8bIthcgMSV9wBaeIxk77PPPlOdW8gpg5Hy+GGJRsAoGCNJznKTaIGxXIdnyaZBGwk/CSbP7+zvpAcPHug8Zh45rt9jkGimschY8nrL23i9WS0DMoMlzmvZGfPruFlKSOIr2WGuEWNuSCYtEfQcmAHh9cGuBFBTbWA1pHUG7jStNniLNRmyTAHc8+iZxjUb8Pv/HCPqixaU2CPRNaAqsnVee663s606x6E27eBwP23v7sgZcmd3R99qkdBnwwKAHa0PzEIa/Nm23/WOBnTnZye6XhJrg1vOZfaMx3kPxwR8bm1tCyw41rBhf/qnf5o++uijtL6+IbBmwI/hDX3+GLeZ7+PT4/TTn/40PX/+LL3eei3QBhDhPO/cfCe99957AiucD2ON3/zmN9qAmJyMe9AARmClHsyRPg96wbLyf64DhpD1yHO0quA5Ni0AJV5P3Cv8ro2RghMi98jR4bGs/K9duzasFYXVYuyWN3KNAfKbqdHkfh8obtSWcc8D1ojl+vplNdQmZrxebR5qwW4xNmJjJpn7NPrShexZ835+Ifkpnxf053v95pU+V7wu7S7qulwYUDP2crbMEm9+mmHzfUdM2Ygx6+jPWa7NmxrehCBOYvuqFdUj9gtstlQI2cxkol5Xnz3GsnHz3TJnK/98lxEYwwiUN/4YTno55DICQ7B2AFjLzaxzg2qKJ7DtQGJleSTA7eK8o0bQp6dR42aQ591iy82cNLvey3bdJDpmY0ioDKAi8Z5SA934SR+iiWzfXpMTGtI1driRcJHg4nQ3SNHzikTK9S4GkYyP4xbBGomak2tAD4kjrIOZPBKuoYnJADe4IwFVmxLwPLv2JKgkwyRzJJscizFWKiPr+KjfC2kp0QwgNzIMoN7KwMhslOtmvKsfUr+oCXq9HSwA18OXAZLNQziWvywhNGjhvMg/SUJVd5gZVM4bBgkh2+QYZgJcp0cMzRoYNOPCaSMG5tRAhXosW94TZ7Fwc8i3AHkBuEOWOZKA1euT2VQlmIW4NtZYNCKPTYRRD79iUsw6kenFBFb/0UqAOiw1c5csDRkjfchonDwrowxYD8AjseA8gDVkhK/fvE5b22/ErAHWIsbBqnh9cCy7WBoomEUKxquazk5DCme5HyCBuNrAx0m8xtpPWst2LOSxpfml9MMf/lA1a5cvX1GzbSg4nbfTEeiQdX+/nw6PDtNXD79K//iP/5iePX+W9g/2hr31iP3NqzfTd77zHc0Bx0bq+emnn+p+WVvD3bExrJXDHZH3m4lmnVC0ybUzdzSe5jjEAgBFLAFrXA+PcU3Eh/OMjGRCTg0oQwbJPYO01+uc9QwI43ps2CLwWMU1NVhw7mdkxg8fPhpKnhcXlnR+zrm2tqam4ryH60CKCbPIe7kO7lU2V/jJWlZt4DnyT9Z+1BkC1ujxBnNJTFgbsHq8NgBbMGtctzeN/Nnnek7fc9okqoflvplzfx6akeT/BsLc36lW/QZY80YAvdcE4ms1ySA55u33PipztvLPdxmBMYxAeeOP4aSXQy4j4Ah0D1+IWVPymD8NlBDnZMWg50y9sE7T0fFJOjkJy/eibMegyFI8S/sMfswWkdw6ucMm20kaSdIkTbGrI8Dg6yoCiGKC12xFougdcICC3d0sh7SkiyTQO/ckPU4suU6zPDbFCBanKgt3X0PYnEcvMbM7JF8ke5HgwoBEcjqsx+qGU1wwVgGGRsYDYYKi5DE3TjY4M2h0csfze4d7w1YJlo0GqxASVrNiZixhmxwXP28WgPfYFCSMQaLuxmDb1xXgKerLOIYlYqk/UNNes2WMifPaJIVjy+ACu/mFBQEXEv5wccTRkIbVwSpQh4WzoyzSxfAG0DIrG/EPltbJu+fO4NHMnGPJNTNXNn2xhT6mFJidtFowguEciZHIzt5OevYcRmorbe9uq6+d68wsr3Q9IEDF5ixmYpxcKwanARA9dkCCwSw/DYYYF82+Dw+PhrHnenCD/MEPfpDef//9dP36zTRHe4da1IlWM3jnvfxOQ+8f//jvZdcPWOO6bZozPTWTbt+8k95/910l+RwbsMY6hh1eWJjTdQJskCNKqph7ibGutLZ6YfwT93asXeacscFucf/yf14LaOMaiQmgjOtgPvgKS/2XqVatCazxfubM7pi8B1ky88TjyH6ZP2rLuC4AGK9lnWgjowug7+mcxAnmDAab81G7R6853m+DHupMmYfRRlEwh24hARu3tx8bIXFvB1hz/SnNyTmfTXzMgvp+sFLADDWOpTYQ8brxmvU95jpTbSjVqqlOz8j8OWyDE+rYNNfVapqdCkOS+9/5XpmzlX++ywiMYQTKG38MJ70cchkBR6C9/0y+cpIYZdMCko5KLZgOS+4EutrdtHcAaAnnSL4MTpzsO9G32YgTGAMc12SxI3779u0sYYuPIcCOpUBOZoqJLsd0ckmitrxyaQiMSOqQMv02sCY2IoUckmOT+Dgh5ycJUiT/uOFhBd9Mg170MFNt01GwbCSDsHiMn9fAQPAamAC7DEoy1wXgRG1fALlIei3PqlRGRh7E0DI/s2q8lve6r9rhyeHQ+MWxJ0n277yf43gcgN+R/HJ0fI5rg5GRoYNrsuJ1XEMwWlG3Z8DrZHwyMwzU1MgAQUxomF+YrWPeza6RoDcaYa8vKewEhiH08JoaGokAGL1WSJZJzGHUnOyGgQeNs/eVwHuszeZkqiq+fcXK5ish+zvV9WHzDhhYu7SeZqcxmgjzCoHt05O0d7Cfdna3xFxu72I4gSzyYCh9M8gKCV20ufBGhaWE3lDodjDICFYXUMI6dw0b64sYmp3a2d5J5+ex6cHjxGZ1aTX93u/9Xrp//91069Zt1SqZIU651xbzOtlopK3trfRf/+//mv7t3/4tvdl+IybQtWKAtTu37qYb15Dszg/r3qijc69BruOTTz5OP//5z9Or16/UXsJyP4H/bODjDYdgU0OaGwB4WddmAOf6UkAS7+c6+UlckR3Sz4znOA7rhLnkGogTRijc07E5cJF293bFsnIM33vca8Tp+Pg07e7sat19+9vfTqurKwk3Do7J5wN1eXbY5HyAStagWMAeNaQ4kLIpEFJbfV8EuIeZjc+8MKHp9dhAwCwopLu+N4izWLRcuxZmJHG9GLW4DtCfkTzn9xRZOG1uoRGoVGUyUgT0WPnzPD9xYOVz6ca975Q5W/nnu4zAGEagvPHHcNLLIZcRGIK1g2dsmgPVoFdUq6Ud3lzrNXydLOxhks7ULJpX9LLcTAAAJ8kM4Ei46M/WPm9LTymZJfUlJDathgrnL62vpc3Na5GQw2TV67xQ5+bBIljjuEghMTwhGWOnXs2IF5a04x0GBrv6dnNm7WRzckjCXJtTb0SjWrtT2vXPtVEky9MzWMFP61qpFeExuQYeHkqCCVjb3d1RMhcGATZTwBgDBqinuPC7ZXSR9AUzRUIbY6tnVsw97Nxsl4Q0pHcyeclNsDEYcR2cd+fNYjI+g1oSSjOERVYs5pFEOOrB4lgxZ8G0XSgxNVgM8B0ggq+QxWVr8UJfu8bEhJJtgdAmTo/91G2HeYdNSaZn5xPgYRo3yElkZkgyA+hZTqary3M1Oz2bmo1WmmzEa4gfcYAZev36leoIOT5GFByT1yFpo2cZboeuMWK9ktDfuH5LphQrK6tpehr3xjDRiNq4cITk2MgAd3beSA7JcdodpL4DWcRXKyGpBbgEWAunPifp1EERw2ol+vfxnOWyrCE3x7Y0OBpAH0iSh4STx2GA7t+9r59Xr26mKxsbaWF+QS6aEFysZ451eHSkdfrgwafpb/7mb9Lnnz9I5+0LSYPrbLJUBzJeuXvrXlpdWc3nbqRmo5Hefe89/cRsh7Xy5Zefp//v7/5nevToYTo5O5OZhesQNfYsJSbexBLQ0+sN0jTmMdMzWjN2XaTxOc6LlkGa9T3YP0xnWU6s5ybq6fDgUBJIYgmAvHP3zhBoEuPjoyM18EY225NMO0AT88Txnj57qtjcf/d+7lcYRj2PHj3WfcoaB3zNzc+HDDI30OZzaXtrW02xccPk80aMbDtks77fAkBj1BMsO+vfYE095sQIx+fDVCtaUvgzs9vp6fV8tvm6+b0o+w7gxrxfpF7qp5q0vsFwAzzlDJmbYi/Mz6W5LCVe23ynzNnKP99lBMYwAuWNP4aTXg65jIAjcH74bGAGzXVPYtZyU2HvAvOYWJPzrpJlsTbZ/hwgBpNkIwoSlLD976Z6mkhVlD7ZEpymx9SjkfRRL0bCTTIkQDCg39A3DSeK18H5SfAATlPT06nXr6RurmshMWMHn+fM8BRBDYkWhfyWIRqgkOSbPSKBmpmdDgdDrLUnQ95HYgcQoK4FQIh8KlWiwbUlS4zBVv2WKZKAEzeDLLNnjNUmE5aZOc6WKPK4GTBef3Ac5ilmvDxXAaRCLlWUWfp5gzEzQZYK+jzBflQ0pvidVgEBLnO/8ThvNpyQ5Eu1b/Gng/Ej1ZslmZxupgaNhDPDRvaJ7X59Esnk9JBVNBA3G+gY8PpabVJ1W0uLSCenZDrDtYaV/lF68yaaHzPfPDdDbVArTFhI0gFBJNywOIxnaXE13blzL928cSstL6/JzdC1S+0LwBrSXmrtYOyo2+IYNKreF9sCCGLMApP9qBUMZ7+wkR9JUYOJ6eBoWE0CLYAQ10qZkbHRBPfQ8RHN0mEuY3OC+rLv/s53xTwtL6+kpYVF1YrNzkatGHVqxCTWxWn6H//v/0h///d/l7a33wjI0dib+wtmkvdtXKZWa1ksGA2veS+yQWpDue/YTPjNJ/+e/u7v/md69uxpOjw+1ZhkepEnn7Eb9LuZM7GYak2lWqUmJpOXcr3IETc2rmjMBmzM7dnphUAkDB9jIxbcp1999ZXMQwBTuKy6/s/3jdlafz55zTL/vJdNAiSdMuyZDDdJWDXWgNe5TDk2NvQam/U8f/E8vX6NIVD0MTMLy+eANzI85rhnR0yzpcSwXJY6InuMzYYA6syn70nfs/68dS2bpcOspV7qqWaNQIrVS26KTUuFqbS6siJwzPkWL90uc7byz3cZgTGMQHnjj+Gkl0MuI+AInOw9GZAgOPl2ksZP10sYaClh7IYjI8nmWW6qy650NTdRJjkhoT3D4bDXT7VBXWCNRImv6emWaphgGqamWtlMIFilBKkm+3b2qOPLiRq/2+2NRL2GPPEiCvC5ds5pkxGbQBg08V6DNdfjKIlUM+TzsAyvBuhx/U2r2ZI0ieMCEkguOT51NGIDg2gZviekeyFtLIK0Iljy621KYObBQMsJPdfkujfXsx2dnnzDBCSkWlFT5jhxXCfbZtssu3Oia0BdrO8iGUWyGXJMfo+aNpgMH7vXjd/FUjZD8jWsp5mZUYKuOq35hTTdmtZzjn8ng387UnIc16A5Pp5vQMXa8rqYpaWlRYEK4s18Me9IFEnWmQuON43LXwYemIPAiAEgokdaJy0urKSbN2+r/mtleUWgEUBK2wcDJ9hYgBryu5OTw3Qglg3gf6CG2Y41tVJ+D/3XDLD5iVEKUtiqGJSaNiIAISTnYopyrZvrHu2Q2OkEyAZU/MEf/EH68NsfCrjJUbFKDWctLSxEU3FkyqdnMbaPP/5N+qd/+qfMJJ6JNYXNxeWR9yNXnJsFqFxNly6tJ4Ap70OWef/+vVSr08PsMD148Jv0s5//VDVhJ2fhABqyXtjPcIy0NJbf/RzsM2CNeWCtMM4rVzZl2gNQJc4GKrwPN0M2aPw5wNx8/vnncrIE5NEInPVjaa/XiuWlngPWCZb7tAkAvADEJDlsRPN41gafTzbFIY5uzs14uLeev3gmcMprbAIi6XJmmc0mhkmQWzeEjNl1aoB+zitGeTIcIv05Y4mz6y6LGzLuv+Y4qCVBLaXWZLTx0L3R66T2xbmYNljV5SWMcQJEz6/eLHO28s93GYExjEB544/hpJdDLiPgCBztPBoUwZgBRREoFWss0qCmhIekaGd/L8wget1UyUmdGSEki5JRpah9oxaMGi8SMydt7qlGzRGMGtmJ5JhxEf4t5EUk/5gkHByk3b29YPEGo+SRxMomIAKSZ2dDQGAQpkL+nIAiP8LKXHVbYk+CLYo6lJC9XZwB5LKro5K56F8mB7dKGHuYzRqZEoR8cQhUcrLneBuoDQFAbnFgIMRPA0jb1/NYp/9Nx0bPj2pkch1e0bTAckbLGM1OGdw6EeU9zAN5Is8h54s6HYw9RqzdCKxVUr0R5hEx/iTZKEBodfVSWl1ejTqrbN2ONG9fjaajWbKZKCfTBpNeg0gCZ1tz6fLGRrpyZUNyV5jYuLaoWzODqmR5ejpVarEm9/d309FxgLUwuLlI9A7Deh7beGR6Uy0s3AGbwZIhOY06O66vKzAEywZb9WbrtZpkGxQD1hw3wB4xHsU8QGUFx9D5WTE+ADYABXFy82WuDdCJlJfaq1Sppcn6hDYvvv/976dvf+s7kopyF/C6w4Mjmblw3zRbTV0T7qM/+9nP087Otu4pYhsmOSHLg2VjswGQBljjfuN6sdzvtDtpcWlecx41gHvp4aMvdD3dHBP3ADMwY616jdkRcaJG/69ogQE4Ii5ra+uqPaNGbH5+Ycgqc5y1lWDStWmSNxnoGfjjH/9YgAdnSQCpQQzgj9hJXpgZK7NV3N+sAcYqsxLJnKP5tjdV3ILD9XUci/UHMw5Dvr2zFVJa5M75HJzHQJlzMaZoWxIul753Q/4YAK3VmpJk12shpL3RVN6SV98nYqHn5odtBAKYdVUfPNVsSXbNV7tzkdqYDun4zbTAPZCvs2TWyr/dZQTGMwIlWBvPeS9HXUZAEQCsWeYVCfqoTqUYIu+wZ1dzJUXPX71UQqnnJAOMXXiSlKOTk3R+dp6qA8BP9DiDKSHpdK+ikBQFQ2STDQMmH4tr8HXxOie6MgWZxFVwSkkUSRVJI8mjwVoAgQBUGDL0xQzFRx7yR4MikqOioxtyMljBzgXJfNRsBVMUfdKopYEGNLNEEhbjGDlTmpm0jNOSzGIC7OTTwM7yPLsh2qyD82NC4Dg4Ro6b2cIAXvE6Sy+5frMT/t1zxHGjdgbjk3DpRO4JgInjBFsgFq0Hgwk4qaRKHTMT4hJNrLGXB6xtXr0uM4+VpZXc3DtA1Pbelur83Gyc8fI4Pw1sHRfAWqMeNV43blxX4i+zl0GAK+R/Zs6UNLdmxOqenZ+pV9rh4V46PAI8RF8rgCfyu42NzbRx+Yr6spFc0zqB8fEdJjkYS1BreaL+em+AWiyaAAAgAElEQVS2Xql32dbO1nBtWgYZ8Y37JEAS66Ga+iTeaZAWFufV/BkGmefN+LAuiQH3juSaZ5iRCCWLkaQn2gcffEs27YAqXnt6cqr5A9BwbV7nj588ToO+5ce9NDszEz3w6MFGv7KJCR0Pi3vmDVDBWKmR63SjPosm2geHe2KZ6C/Xz3JM1YPOzek+ZYxcB8CI/7tfHXWZMH/MCdJkHBtpycC4AaqAY95rE5urG1fSnTt3dFyz7wBEzE1Y53wuWDrJ+2DDuI4iWPM6di2nQaSkivVJ3atcKxtJgGOvd+aA2DDPgDwcQAHmnIfHWetun2HwpnsuS79ZR267wZqL82ZWDVfTyVFTdrOQZsa5hpBSRpsR9430543GVK2kVqMpi35ei7OlPgPabMTU9J6JvNbWr71X5mzl3+4yAmMYgfLGH8NJL4dcRsARAKzZpYxkhi/L8Zx48JgBQvsi5F8krM9evtCOvBKOykgiRJKzd3CQTo9PEs6BTsSRLJF8R3IbTM5ITgerlWvXMsPlc/o1lkFyTpKh5lS4C4YJRU8gjSTYu+qWI3J9kjvl+htLAGmKLCOSLGEKYBXmGN1Ohzr/oaOdEzdAWUjz4qNzJM+KHmEGIcM6p2x9z3kYt+RtmXUyuPI18HiwPWFDzk/X0wHWoo4s6mIMZomNd/yLYK14HB43gPO5zcjBeAYYaOp8Ozv0GQsgyk8nrTREj/PUU7sHCAp7fsAGzZ2Xl1Zk5LF5dTOtr63L4AIJH6Bg9wDpYvSJK46NMYYDXxwrjocHYV0sCzJCWCE5PlbDvdGMHtcnlqc5k+oTuGK2BdL29rbT9s4bSVwFdrIjJDVVME2zs4tpbobaKfqV0Zw81iKxRdrK+wBr1DQ9fvJIjaaJlYB1b7SpADNnZjUSb9bEIDUm6jLQoF4NsObrFkg4Ps61d2H/j7sqtW98ISPl9etrl3SP8PzB7sFwrlkHnd5Fqk3UUrcTDJLvH8bhNgasL8A247p57ZpAE8sbKSVgiGvgupmXjz/+9/T4ycO0u7sdgLUXBibEvtgWgXPZRAbgo0bYbIRkVhiA//WTkBUS5+vXb8jpFSAUstGLNDs9k+7evau4GBwZ6HHfck7XyhEz3Ds5p2vK/FnEvFuyyDVLlovEukKtZTSph7GDQeO5kLgG2DTwU9PzQU/Xx7ePyfHsaMl7OZ77Bgb7PGoaj0EQ8wVow93UtX0cg/vE9y7/NxvJsb2x4s8OfTbiQEutZz7+IGVWDomk6gNbAt9c66XNsil2+de7jMA4RqAEa+M46+WYywjkCLhmzfUSligZwBi8GTh1O8EokODsH4WjmxLwzGA5OT2RCUM7TcqiPXaeYUuomSlaYJPMkTzqNRNhZsCHEmyJgZDqwDCYoIHtq1dpa3s7rOJTSq2pKe32cz0GayRYnNu75ZZ1UedmVuf07CRdnGcJp4BXNLT2+wTWxMVVho5xSg5rIX0bxiM3rrWM0DVh3k03i+AkzkmjwQYJIc8xnmB4oqdZsWZNrJ4aWwdz5rj4mAaBjr3fy0/LIS3f5CfHt6wtZJ+AjZBfWgYZwDVAm+aoi4Sxkao1ogLADdAOWCNZpVHx3Tv3BNTWL62n+Xn6i2H9f5p2D7fTq1cv0rOnz8SA8bjHaikq64w+XNT7IJ2dm1uQJTuyMQCl422DGM4tN87mrOqV4B7V4HrrVXr2HJOJAEfY0ZtZIvmfn8O4ZCZtbl6XjA+HSDv3USsEw4Y08M3Wy/T48aP05OkTXasAWSV6s/GFrNDMKDHSdQPkcY6sVYZ91pgb4hqmJBiDZKt41Up2UrvblwMjY4FJmp+bE1PJ3Gn9YjV/epaOT45So0VtFkl9LdEw2ePiHDBnAAjfx1zn8sJCun3nTlpcWJTRCA3EAS7UXVKH+a//+tP06PGXkgNrbVWCaeI+ZZ0ARhgbcYxzhPQP0IcBz0VmR9kgobn32Wn0LARk37p1J0sKo00C/2DLAGE+vplyg2EzccSX2jebkXiDwky2PzNGGz21VKkGQBLj//z5EMwC2gC6cnqdntbcnV/A6rZ1rQZrvi9gsfiM8mufPgWExrh8LzFe5oBxoNGGUeQ4Ovb5udaFaybN/hEzM6SM07VwYmabDRmMAMi08YXlCDLjLk3BQ+K6kB1XF9ZulTlb+de7jMAYRqC88cdw0sshlxFwBH4bWCtGyIlysAvxkUFyc3J+pvoZEnAcIcVO5N1hDEbOz87ShHa+w+LczYktJfLutZkArN/dMwvJlmqAkN5VqzJ9IPHCdpufmC2QWMWxYETOc3J+Otx5tzmH7LWnplTbVARrxXopgBrsDMkRDn0wbLCCTuKoW7GVuZlFnjMrJnlgZtucXBZZrG8kZ7knEzEx08TvZtOKrBrPS+44iHqvkI4GA0m8La/yzr5rwXhebExmhWwzb9MHA854P+A7mnNH2wAbvIREVXHqhV055Ge3jwSSuSb2Mb/Y7SODvLJxJW2sb6SZGRofR++5NzuvJCtEKmdpGok2ia2NN8wQMtf16kSamZ4VUJuanlJTaK6DMcLqkEhbwjYzu5gazek0GGCpfyw3x0ePv0qvXkU/POqyYMGiFqmVKqmaLl++KtfCe++8KxAFaNrYWFdSjp077Bx1TV8/fZyev3w+vGaaebtGDcc/y1dDjhoJdrCAwUJaRujX2Zwk6umQIw5SN1vfA9jcg4zfAa7q29eBfYs+f7gEIufl2KAEAAMAUiBgekotMQDCIclNqV6tpBvXb4pRXF5eFbvGc6zTp0+fpH/56U/Ss2dfa9651kot6rcAVVFfNTdkdok9r2H9COxzDQN62wXwOzk5TZ0267EqZu3Onbs6D60ttLnT66dLa5cE1gCBPOe1yrnM/AK2GA9ySpt/+H4qMvGsb9cPss7OzqOeVGZB2SiIn94MkbywG062gHFYdbPyrg3lNTC5fDNeritMhWhDkSWK3a4MTvi8IT7qF5h7CHJN8ZkzSAcH0RdRrH6zobozrpMxGdTxU7JLwFru46b7mMYoMHmSGUeLkLmZGd3/jdnLZc5W/vkuIzCGEShv/DGc9HLIZQSKYI3fDTT8uAFBMVLBekV/MCUm3Y7AmvpOVcLhz4xSG5aIurIsQeTxMASAKQnZEOcg6Tk6Cue+Zmsk5+L4PMa5SKaQN8lB7+hI34CppeWl3DssSxdzcuRk2MCAZEc73zkBBlxyzSMJZNTqBZA7zXVUbZlFGBTxMwBOuCVajhdjRh4I4xbyRINZS7fMIgWLFU57BsC+VrNlZg3MwDjWSKW8u6/d9wwUDd7MugXgygAv14ZZhmXW1Mfk/yHLwr483PAAHSOwRr1all/2kceGGUmn11ZCGWOJ8bQarbS0SN3aZrq6cVXsC8ABALy19yZtb28pyTXz4PklOefbYA1gRu822C/3i4vxptRqTon1YC4DrM2kufnFND0zq9hTi0XN2lcPv0xPnjxUYs5aGbGdSDYnBV7o8ffeex+k//bf/h/Z0P/oRz/ShgAsE2CNGruXr56n7d0djYEvknLXNJ2d0ZoinAKDaU6p1+1kN0bWSGxcFOfaGwXDhvF9diMAdVEPpubiAi4wzQ3VLDn5p86KlgqANa8rrsXsKRbvMKS8Ri0QqnWx2jCeNK+G6QToAgiRQD558ig9fPSVTFkAW9R/VmvBNGljo1LRa7l+SxTNCKk29PRE9XkxJgxa6MNIfVZVtYGALTs6EhvaYCCD9vFlhCLjodjIYV0QF5g//g87VwRrvj8si+T1bk4v6WcnJMI8z3XzWBFMG9zF58ehmErmh9ezYeAm6IBJwCrHYrwcA3bYGzTEO1pHHOe6PvoyIqmNdgdixbu0mYjPNI7B5gIx9AaJmW+DtebUTKqo8Xasl1o9eq6xcYFjLu9v5qbz1eZKmbOVf77LCIxhBMobfwwnvRxyGYG3wZr/X2TRigDOCX6tGnI9JT+97rCxLZ7lloWplic75TXqNTXwJZnD3ABLbxXMy4GtMjQMOTo8UTNYGAKe9847xwJYufbEPwEXNCsmq/Fuv+tXXNPiZIlEWH2NlMx2hs2mMaFQw24ZqyD5Gzm4IZOiZ5ayplzHBzBhJ52EOM4BIA1pJIwKtukGawZzTvIsezRYI3GzPI6E3BIvA0izYk72WzPhjOcv19n4fJam8n7X6pm9ilqzYO4sHeM4/A4oCIfGcHcEnAGMQgYbzJqkf4OQRep3mvaqh9rkUOKKkx3/X790OW1euarklNfCMBwc74sNpQ+a2U5Lykieo5E5NWhhwoCNOSyYk3WklowBJmN5aXX4OLVaramZNJ/rsaij29vfSg8ffqVaLNeJAUAFRDvheklvtg9/56N09+699G//9st0eX1Dphiv37wW60INFwn93v5OOjk9UX2T1lauTQqgGcc0OwtIgbUiqcYW3/PoGkXfV4xf9v2SEA5SpTqRFhfD0EMbCoNo8i5ZbAcQdDE06ji/wCyGzRIS+4pAXmwWRK2Z6gk7YarDtU5NNgXSYIqwl4+m55h+nKTdvR0xiazzaPI+SBNiiAKoEXtMPwAKNhsxM6h6uoP9NOhFfRbjCVAc0tB5erxtXNX7AKDc+1PNsNlnfhlbtO4AYAbYt9EMxyZ2gD33sfPnCnHnXmbMNhoK1queDg6Ru1Y0jzB3lqt648TMHY/Dnu/sbg/lkcyhG627kbllwmFS05MU1zJW1jTnEohqtgTizdzps6gfm0eMg+MwTqsAXPtq1k0ySNoOdLqSW4s9a/I5U1PrEEA4tv0ANzGMJVgr/3iXERjLCJRgbSynvRx0GYGIADJIJzQGZ2ZuvIPvxF67zdWw3hYQ6LS1y0wSV5+MBIMkhP9j5tGYnEjNyQklHOy+7+8dCABIcqU+YRUlpnLGOzlP/UE/VbKccFSPQsNnAEPs4MMKUMPT7XdTtwODFKyYr90/zco5OZSBRWNSpggX2ZIbeZlBFceX7Cxb0vf7nUQnaI9Vxhc1pFGMP0uw2oy1LUlmqwXoiR5XqjEbHicSWB63wYDja4mVd/2j9ik+kokL/7eUDqBpsOYderM3vkbH3kYkdpPkmLZMNzD0MThmNP0NAG6HRzNdJPgCbgNYsgB7xJ5zuOYHoMaYOA6uhqvL1JrNKVlVg+nTsKt3Qm5GI1iLs+zaOJLQAtbU6DibLgBQuE4Sf9g7pHUBUivaFJibXxBrRDuF4+OD9OTrR+nJk8fZHh8gCAindxUAH/lsgLV79+7Lbh6XxzdvthIOi69fvxJYA8hftE/V7J351TVnGWTMbWZRMvvLNdJnDbYJIBUOglivB+j03JlBwrExWk/QBywagEeLgl462N/Xewf92BQwi4pbI4Cz13ePtzAD4j2Y3jQaYXPPHKnOaXphWE9FCwMAJVPJRsfZOczyuV6LIyQyV4R3xJT3bm5uCuQZJDMGS1a1zs7PxCSytljHfHM/c58BTJDEAprm5mbFnp+fXqTV1agFM8i3s6QZPM7FcWBaOTcxM2D3GjboZZy8lvYFSDB39dmS0re//W2xrwCrkIvmVZ0bxwfzfJH2D8KZk7gTQ28CGfz5M4r4wG4xJjPkUWMbzpi0HEE1HHLVMAbCqMb3oNmyMM8JtYClyQKq+m6oNpFm8mK6G/E5gtsmcwrbCljT3dlYLnO28o93GYExjEB544/hpJdDLiPgCJzufz2wPE7JQCUSU+/8OqkP9inAGl+9fj+dnJ3KIpvEZGpmWoYfSmhg3rC3rlXTZL0mUwSS/oP9QyXnAdRgdqKuip5s3XY39WFshm3WRjVgTnCc2PN/wNVA0j2YBFiZYJ0AXCFTjCTXMj0lTdmoInbXqVW60PW6lxLH8o48SXclhZmEe3TbwIHXwCK4Vgm2gqSK/mxOyHxsJ2skYZb1xXVG/QxfJH5cA4migRzSNMZBU1yOn2qRCPPlXf8YX33ILBIXyyiL0ksDV45tsFasfwNkwc4g57TczEl/yOqSaqNgqPR4ilo9kk2xpDLfCBnizPRMmhbQCrkstYuwPXI/zAwix3PtDgmuk1ytsX4/NSZCjsfcBdCdUBJLUr+yvCawFdK5Cx0f+ezs7ExqNpFzdtPzF0/T119/ncHasQCOmF02EWo0Gp7JYO1duROenp6nly9eps+/+EJ2/YA1bQJopH0ZhvAFW8V1RDxjDs2Ihjtkl1Z+ImPp3Udc7arIPPE+G43ovqpFoo4BCOYk3ECcCxfVYK/D4IV1iU1/rd5M52chcY02A2dac6w9agnZLAgWCgOZidSanEpTTVidWX2nAY2wj7R5gokFDBv3Cc2/WWtTs3OS9BFbeqLNzmKzH43nzX55g4HrZTPGQEcbLqcB/mDNMJvhJ0wdsX/69dM0NzurVgJRc1hP8/NzAmWAKzOQrmML8Ddq0M16sbW/WWo+D5DW7u3vy+iG+4f5RMrozy0DXX/GiR27iH59zIfrH/35hqzbTpI8xjm5b4mZ7+GQwtIEvS6QBstqdl91pPXYnDHr7c0b5tRrvbiJJBlvBVaZ+zA2TtigonaR+0jsW94EqrVWy5yt/PNdRmAMI1De+GM46eWQywgUwZpBWjEqBmtFKSS/u78UyUjIoQ6UWFLzgsECtWok3GpqnYEfr4XNogEsCXbUtsDUYFBwmtoAq25PskpYAr+PZMdyyKKTnhkl+k5hLBGyPcGqXMMGk4LRAMxDGJBgguGeSpYJukbGjBT/l3mCmkwnyd/4kiSpYH8/qmUhWQ7rbvn8Z7BLchYAMGr4SLZICl1rxfPIPkliYVNwkwOccV0k1bAFAZZIVmGV6pJWEY+3v0liXQtloGZJliV6XJeTRO/4F8EaxwBYiKkSkI5aJL4spXRcPDdmOOyyx//NSsTxakP7ciYAVob4mlULJi7cLQ0yDXwmM4sY44j5oK4M05JRU/WG4uc+Xsg5YXHEFB0caBNBifxeNG4PIxEY31pazC6JH3zwgcACx3n27Hl68OCBjEVgA4lXgOP+kBmr12OjwmyX7fsZCwCQJJ81A1PHeqD+jvkl1gLVna6AgpiwLP8jNsQBd0VYFuLu2PcUG/7fTqkfvb3i/8Fsco1cH5JTEn3iL5CQ2WnqCAVwV1Z0DRfnwRwjN21NRTNtNcPudgWyFxaWhrb9xJ655ScAjzh6Y8P3A+wpj7F2YeqYY9jLy5c30ubmDYG92Zkw4Xj88EsxejxG83RaJ9DuAddHyywB0iG7ZSNjP+3tBmCz2QdMHXHWnT4YDJk+3d8Tdc2xjVHczsMSTdfJ2kRnf/9A8whQ9L3Ne10bO1rfjaFhDLGEwfV8+l6xUQ7roNjyAHl0JYV6gNjwPGuTNRoSymgnYMAYtYY4jsJcxlzaBMX3Sn1qrczZyj/fZQTGMALljT+Gk14OuYyAI3B28NTWf7lOKZ5RfUTBLGMEREJ6ZZaGJGSYXKrmKdc1uY9a/gl7BtvgZFNgrRfubVErxfsAXmFe8vaXJXOW0pEMk8SS+HpXXHK97MhmQOjEMuR+wQQYnDmJ9443x/auPckvrAqsBtdKwmhpppM0ziV5ZWa8zGb5uLzezYSdnAVT0lHifHICyxjHCAAaTcJJMAMoBVgTwEqjHng+p+vhnLg7lgZZZn6IS7GOjectz/NcOjk1ODcb4J9iVTO48trgvYyPBJrnPI8cn+dc04Xkj/MXJZgGa28DSwF0SQnd0ypq4wATs7PzAlewJ1ETN5AsNpih3jDpZR4N2MIM4mjY4wyujKSbmqj79++L/eG6sHv/6quvsoNkSFCDDaNuMb5arelhTz+eB9wyR94EAPgwoWZnVX/XjKbZig8sjBjfAKDMLY8zF4xRzPFFgMS4P9zvLurjcLLEVTGY3ZDtumky88BrzMZxvdNTU0NwYVaIufNaZE4YN++D3WNIBnesQcbI9QFguDa+eE+Y0sB0Adbaqu87Oj6SOQtySjYcbt68nW7dvKt5IkZbbzAiOkz061teXpMk8trmddW2RWsPZj02R9ho2d7aEzsa9WLUMDYFrAKYhizWrKzW7CBiYobL9aCsA/fa4zhm9XGxJBYAQLckYM3Z8Mafd6oha8TnhnvQAS5j/mMzw9fB8YMRDgbcn5+sr6jLjHpEM4YRx8k0Pxv3T/G+KW682M2WMZcyyP/wz0P5YBmB/+0jUIK1/+2nuBxgGYHfHoHzw2ffkEFaLuSE0QmJj0BdipN1MzpOHv1aAzbs/IFP/B83u0M1QI7dfb56qoMKR714L3KikQmGQRhJCr+TwNhJjyNTV0bi6wStKHUqJsyMJRKncH8z8LPjooGEE6RIBmsCa1yPk+2QX0ZCyfFItIpMlePh41oC6docjsMx5AB5EQxJSKqQ71lyOWoU7rowMX7U0OUvv4cEz7VRQ2CUY/v2XPjaDcqKDIDHU5SOEUviEUxHXBtxMSD2ewzWLN+UkUeWB5olQhbrNeJ6Hc+JASev1boSs5fr5MRURpKMi+jc7LyS6xs3bmTHPhg7WJ9dJcE2kuFYNqCgDyAgiiRc0tR+T0wOMj8cBwEnzD+ve/HiRcxNZn65xouLs6GJCMwecWMtcr4w++jrGGxaqFF1bqnAWASQZDwTjBx1SaxxSSuzSyryzQC7nOsiHeXND7Gb/VgLBiG0NPB8eNMCYxuuydflpu7MM8YUyPgMtGGFQtI3PQQUjBkwAwg6O73QdQGKDKJ5jvjxf4EFjitwSR0e658G3bRIONEaxYUSphIQ9u1v/Y4YtGhrcJ62t18LrF29ei2trKyle+9EzWCwupit5FpYWoK8eJM+++wzxcQgiHnn2lz7WWQhMWMxu4skk7ng2t0E3NLh+BwIGbZZLdYDX8y9DU68nmPTgNcGsOa1yCz58rw4vgbdmmtrpy0Nz/eF2W5/hjIWwJoBXqgXkKiGMybnZL7Upw3WtKxZK/+clxEYywiUYG0sp70cdBmBiICZNQMdJxoGayQPBk3BugQz5aTCbmlmZAwSBKCyHJKEgyT0zdabdJzrcSTzy8cyixL1ZgFinPAXQYIBiWqGkJsJqI1MQZzwG0A5ifJYwgSiPgRrIYkaSem+KYOkhigkWa4vCWlisB2WN7qezswb8bCxh1m9YZ+33PdJ72mHFC6MNIIl4HFLssz2Sb4GaErBIBokOfksGlAYKPk1BrFm/HzdnK/YXNoxLjKElkJyDJ+Da/FcGfQVGZui1NIgQ4/hDpr7XBmcG6yZUTAgFPORHToBalwrbAVJ/1RresiswYjBlOJoaLBmBsYMBqwKIIw6JH4njuftCx0P0Efib+MInkfq540Gyz0Ba77m6elZAQX+DxiYnAw3RuaQxFrJe67tNLgBrJl1BKwBRKkv44tjLS8vyTCFL5LyXfUBQyoXFXNRbxeOkPQ28xoMlrInR8hiw2fuhwCS1TSFAUbeVOD4vI5x25qfawSIMW4klo3J5lAuazAB4DGw9JoJF0fcEcMNE2YNhrM+AbBupeOjEzU1f+fu/VxfOJkm6xU14Aas3bx5Rz3fPvrwu2l9HYdIaiXBUMFSAcCffv0iPXz4UICL6wQQw4TCqgYTF2ZGvh/7vVGbD4A692FINI+HzJfHQbyppfOGRBGYEqfiBkqwxdFKgXMydsAa6973I2vZANKfl2+z/V5XZp+9YaW6z6lgVv0Z6usyw243Sa3J0g2y/NNdRmAsI1CCtbGc9nLQZQQiAhiMGKA5JgY5RRkkjxmsmR0h8TAb5aTbYE3JSQZrJDKwas+eP1Mi6sTcYI33RMI0Amt+jZ/zcQ1qcI6kMbP7gxUZHe9qG5wYAFFz5CTPQMbA6u1d9ZBlhQzSCa+d6QwKPWYn807IzJ4Vga/B3JCZq4SUy9IsA1SDJN7rJF3jqGKpH3Ng6SI/DUx9br+mKC8sSiC9U28gaYBWBKQenwGXwHE/+qoZCJqFU80eNvNDoxa3AAhGSIxeBrhF0O9xGEj7OTEaYlhDKkhiDaCi5QNujPx+6dKlXIfVFFiD2WGMtno3W0f8qFtDTkcNG0k8clwMb8xWWMJol0YzKk6ccQz1GnTNmjcoADgQKN644HxuWeGEv57NScSoyKAlDEuYJ+zg5+cXhok+rA33yd5eSPeo/0RWqFo7GKG8WeD7kvNGy4gReyfjkVwbqDWXXTthufmap/3ByooYTGLMJsrR4WGwh3RlyO6OnN+gjutinRJ79zDjuvt9JLshQ8XKvz/oao4AccTqypWr6fLlK2JFB912evL1w7S/dygZ5PVr19P3v/9/ps3N66rrg1nr9mLjBOD34vlrgWzAFtcEOMeW32CtyHwR09OTcBxVz8d8n/A+A2uOwxg4DmuKuWP8BvGMH5AbbrUBBkf3b/Q/MxNX7DtnOa83T/web34V13xx08T3rTZOcM2ltUiWnXOMISud7f/F2iHjnFwqc7byj3cZgTGMQHnjj+Gkl0MuI+AIHO8+HhRZsWJkzKKMgBr5YiRATiy8g+3kycmKkxQaW5EkHRwepidfPxFY82u6/ZFZA4/BYhVlkDz2Ngg0WMO+PHqDhZugWR3X2ThRMyjgmkkgvfNtkOD6MpJEEjr+H+dNsmy3/KkIkuJaA1BY2mjA5uu13MlSQte2EEuZS9Rg1aaUpPFl6aSZOtcg8T6Bsn7YpHP8Iljz7r7nyM/zOMeybNTHsWTO4NZzHLU5DV0L4zLY83H8fp/P0tCiRNTn8tiHzF6usTJbI/YsG0eYYXPyGqAk2Mtg7aJHFYwNPe1IYkm4qV2D2WK9hJkMlvwzQyMXS1Rh1qhFe/bsmRikk9PTVM8Oe0V20U3S3dzYgA/w47XN2rfUNTYAAFxcQ8hESfxJqM3waY1lR0cl6hc0E6f2L/7smn0DAMF48fpOt6+1ALg8PDr5BiNpZo3r8fpFrus1xDGptTTI9309lJhmUxc3iTezzFxorZxEY2ozgZ4nro955qd6tjUaaWXlkgAPdWqAKxw06UnHyMCFuKUuLi6nu3fuihU9PT5IR8cH6cXzV6nZnE4fffTd9LtkDgkAACAASURBVN2PfleSSFgrANdFO1hMNVJ/szt082QuiQ/nBqgzXq8lrovfDw/2FDNi53pM4mEQxvzyOMAznBxDksyacN0t7+XLLBcxjk2MqBvlvKw9JIne7PDnpe+PkeQ67qMiWON8rtv0ZyCW/Lhqqg1ArgX2PWgFA48b/Jc1a+Xf7jIC4xmBEqyN57yXoy4joAjQZ821SCQXRWahKLtz4oapA0mEd5S9W0xS5ASc4/L8OcAn17iwa/31s6fp9es3w5o1DEac0EctDrVswSAVQQHXZzDGsYPx6UgaCPPBsUm0/B5JxrJJg2V8Zp6cgBmkcDz3j6LWxWCPa+l0g1Vz8m2Gjtf428c3sIxkcEIyOdvVu17LtVDeobdrYjGpNIiyTMpJoRN7/m/mkMfM6jihKzICBqKODWN3vZLZUSf+dstzEumEkZ+WQQpMDPuKRS2ZwQ3n4DmSYgMvs67IIIvHNdD3GioCTcUoG4xwbMBaxKmupurMFck07EazOaU1gykLcSeRJqmnNksNplNSMv7ll1+mTz/9VDVpvUFI7RiLk34DTte9EVOSZ64fMMT/ef35eaxxr3nXPlmyKvAuu/VgTGW5Xg8zHjF3J6faAIAN4zGAEccj+b+0ti5ASusKrOABHju7u6ndxkH1PDYZet107dqmQGEAMwBjbyjljPs3aguLiX/xmrlWriuaVWd5Zb2utdo+j3pK33/FNUdsGRd1fqyhhYVlGYxgPhLM5nl68+Z16vWRSKdUrWDNv6jaQOapXq0I0J2dnqejo9P0ve/9H+n+vXfT0lI4PDKH7U6cWw3qe2G0w/wxT+75xrz42xsv3IvnZ9GvkTXI3LtPGnONyQwxY42wNgCTrCfOhYMnz/lzocgUE6tgd8NgRJLFvCHg+933oNe0QaTBW5EpN+tXZNVgV/u5XtPrhmNb4unzCkDS7mFisczZyr/dZQTGMALljT+Gk14OuYyAI4AM0iCkmGg4YeCnjQVIMqgTMlBxAs7/7RZnMwUlo9SNmH3qdiWDfPny1dCZELBWBD44yxWZIicqJExOkJ1IAtbYiec9Mo7I9Ssel0GL6ojyDrePbcmSkz31eiuYEQQA+iZY8267z//N6w7DlAAX0fCbY7ovXIDL6LFkZo2E0rLKIbNBv7ksHeS1kZCH/IpvLNgZC4DFSaWZOwPkUXxi3La253kzcwbnBmo+vqWNZhE9v0XWkOuzLC9qyaZ1XDMYrvvzmPhJ24Yic+bElvNyvGFNV3acdLPlMJYIi3OcMs/PLobsJ++BWSPJJ+EFpGHrDzigFo3EnOsi2f/iiy/Sxx9/LDnk6Xm0DzBQ5jUAF/e8A5SQkPNY1DwdDplGVL1mK/kJkDKo9qZDLdcv2ZadfmSAFzEscnKkByGMHC0XeqnTjl5fzC0M1EBr51y1dju71NCNDF5wPLx9+/awqTIbG3bCHG1uEJdoFRCFYLbDxy0xDHJ4LYwgP3kJtYHti3bqXMTzBhgR45AO2+UQKeLGxoaYtZnpAGsvXsJaAnr2BNYAW43JloDY8vJqxHN6OrXbZ+n46DQdHZ2k69dvpnfvvyeHTfqtwaadnh2r/YIMV6ohrTUzFaAp3Bz5aYDt+x2whgyS95gxteTZLRyYUzVPT9HgfSRnjV5m/mZ9sJ7dfgNQzLc3bXzf+txez8W/Kv4s9eeo7xErA4abQI2GZL+8nustftbG/ISxi+/Nss9a+be7jMB4RqAEa+M57+WoywgoAoC1kcwr6lpcL2EmyGxMyHJChuc6KCcR7Mw7sTAIkNlGNs3Ayez5i+fp0aPHQ/aljQ4yJ5ORILZ17thdH/VXUu1NlvUZJHV7sABY7YfBiL/NjBUlYE5QzUJxTgNU15fJfCKzcwF4ejIx8Y67x+ll4+sIRjCYIwMwA0SDQL+myFC5vor3mU0z8CoCUzNrsvien9c4VefSbH6DBXFSawbRc2d5pYFaUSbpx5yk+jmf0yDT43P8ArSH5bzBmlk8S+t8HQJtGag67o49xzNY4zHVfEVvaH3FOFs5SQdQdJSQm5FC1qqeYa0wztjc3JRTJGCChJ9zm1n79a9/nZ4+fZqOT0+GrJpZEYCd2SsSesvtSMpfvnw+PCcbFXbpCyAMmzgy2xHjXIuk3iBnciIScI3v7FzMGuxXxJCaspBZMreyuU8VMUQAjP2Do2GNIq+fmQ4ZH/faaJ1HjZrBOqwda0NgrRrmQJ6L4qaFAbmfo6n5oBusYXEzhuv2JgTjIL63b99Rc/Lp6XkBtM8+f5BevHimNge1OgZEHTFrcvCcm09ra5fS3MxUal9cpK2tndRu02ZhRmAN10jGDyhuTTXS7du3dB9VKwHkXVPKa1hvPFaMr+/z9sXZEHwVQRevtzzX8kgagDN3ZmmZcwNBM5Le6IhY8zkQclOb7Ji99BrydfjzzMyaN4TM5Lvf3zc+K/M8WRFQZMeH921WCpQ1a+Uf7jIC4xmBEqyN57yXoy4joAgggySRcLLvJIUEBxBBguamtbF7H7Iu1/gYxPB673pHncekGJV2rm+j4e/W9lb69NMH2o0nkQasFZMj16wZHPi5okxzlEz20vkFZgLBFBQBW7FuxI9zTNzqnLBavhgMSdS8vc3AGTBarueEqwhE3gZrdokz2wgI8M67gWgwhlEPwzlJSIsGKcXjM0fEFat0kk2eYz4ASe7ZZJmlWR7FNtvPe2xO7r3sOaZ3/y1nNFgz88h7HBe/3rv9RbDGMc2sOTm2XFJjyfNTZBuKYBwA5no5En1MMczqMO5IXisCa7Zij3WHJJTatgkxJjBrNFkGrAF8OAdrDRkkDa8xrEAGWUyUDXIsAyUWHINj8fvOzpZYLsBTo9HS+V2nGT0DgxXx/LHOuWe8ZpqNiSE7Olnn8Uq6aIdklFYEAIdwPKxKVogDJG6KBweH6eQsnBgN6Bfmg+3j22tnaiocHM3MINkbymszCDDr500Qz+Xb4HvQCbBWZNj5nbXmmkZkkB9++FFaWlxJ9XpTBiO//NUv0uPHD9XjDfMUmfJUQmbKml1aWpHjIXNFy4pGY0prF2bu7t17uTl0La1fXks3b96I+R6E3NdNzS1Z5XPGjK4Aaf7CyKV47d5keXvdxr0y+jYI84aQx877LOtF4snjBoleP5Zae458Li7JGxrF+6y4MVMEdUhEDZ6LLBrH4HF9nmWmtFJfKHO28m93GYExjEB544/hpJdDLiPgCBztPBoyayTWJKLUcLh2hSTN4CCSk0iiqMnyjr4lfiQz7FJ7B1p1TJl1Qh7W7rTT559/kR49eiSAAlgzixMJZRiMcHzvWPO7ExsnnQKWid1x3Nu+2TjYSZITKe/O83OyEbU8RXmggY5lh05oiwmXE28n4X6PJWMGMMUEsZggG+SZcYtd+JA98TozekUGxKDUSRwyQBtJEGcSaDOcBmeuETN4LSaEBsB+zHKrInNYrHXyNdssxIA+AHvUJNqogv9zboNHty8YzldusF4EoR6X2QRAAIn582fPhpIzpHqOEeYitornuMEGw1IBZMPeH8CGrToySJgqzoc1/ZMnT8SqAQonJifEfnncHMvAlmPwfe/ePYE9Hj8/P1XjaAxKpqZmhs2NAxjAQkdrAwMmG4yYaYFZ4x4CQF6+tC7W6c3WawGLmzdvqR0B9WlfffUoXBzr3F9JwBTJptcYoK5a4V6IGjfWAOektYC/iAlmGE74dZdkZs2g38DCUkdv0uh+64WBjYG27wWzp5wTN8Y//MM/SstLq2kwgA09S7/81S/To0dfauMEIAoogzWcnEBaCBvVSIsLc2o9UK9Rb7gcBjITTZmQBJu5nK5ubmSjlZpq1jg/8wfT6E0RrtMyVTsoSlI4GY3EgxWPTSDG4v+P7iOYP+YsGNHi4/6sMbPlDR1JrlXfF/JZju8Nqf+IWfNnRzHWBteeK8+LNlGo8cvmIr5uXlfcGBFYY8uirFkr/3iXERjLCJRgbSynvRx0GYGIwOH2Q9WsORkioaXoXpKuXFRPMkXCRnJUqdZTr9tN27u76fTkRIkdDnvdTkcJ7uramvo7TdTr6fj0dAi0SGqarVZ68vXXqh8iAcOaHFc2WCbc45BBGlSY5XEy7aRL7NeglyowLR1MRcIe3gmzZVJFl0I3Om40g3UgCTJDYqDjhN0JKmPnmEW2ybUyTuKKYM1gxsmfwGGu93Hi7uskKPzOrr6ZNYMjzl+UZLqeDPaF+iXeAwNj9zgzAZwPsOQ6GzUkJxGs1b7RkypATjhS8vt/BNZ8b/BckbUx81hkAYiJwa9ZxAAR0VCb68LOnvPxZWDqcxt0WNYJ8GItmcUgsWZcyNZ63WDFDHphealXIyYcj2PYaMRNogGANpgQO4IpSjNkiq6FtDmKmxq//+57qTU1lY6OkVye6P2AtYWFpWzvPoRHGdCdKwZKuHMTY4NM/sDOz8+m737399L1zWtpaqqlvmTE55133lGtGmDyv//3v01ffPFlqk/SCqGZet2eGslL8kntYrWmejCcE23qQkwx7TCANhvJ/QSI7eSND67WoNgMEnHk2GZcqadrNlqpRZ807PyPjoabJq5X47xc7/e///20tLiqpuDMxSef/iY9efI4DQbddHYOGxhtAaqVmvqsIR+tDAZpZnombW5e0/fM9KzGyXUwv8zbO/fuCKwJdE40dR2woWzucD1chz+LbPQhE5eJiTQ9FcDeGwJeo773vO6DraLRddwHjt3b4MibGt5YofcbrzdzLoCY3VN97/o93hDyuc16+nVvM9YTtVAr+Br9et8z3D/SzrKJVYK18k93GYGxjEAJ1sZy2stBlxGICBzsPhoUJXv8DpAw40MC4cQoGjg3xbwdA9TaNOA9Vm+o46OjtLy8ku7dv6ckhmSz22krwQC4YZxAMgUj98WXX6bHTx7nflCAiWrq9EJyB1uC/bglTmKxenE9ITXriF2IRChAl4HBkN2YnIxd6LzTbsvsoqW3JU4kiq4l8263gGtuDWCwRpJmZstJVxF4kJjCiBj0ciySSwNhJ4YhC4yG3q5Ne5sJUI+tAuDBdKHTCxt+hg1TEY19w8yk2wl2yCDv4oJG1AHsouFwJHrETbGTPXnI8wRaavVUTSG38leRMXibaRBbWomaMlvk21jEANYxN5jkp8GRgY2Py7kMJjSe3BsMNpETMUe2VwfUF9kTmCS+DM55zo3G+Z05ItEnNmEQEU6SXLeA8flFqmRpL/VV1zavpeXFJQG6R48fpddbL9P29pbOz7WQOHOs2dn5NNngXjiUYYZBPu6PnneuC+njyspq+k//6Qfp2pWrQ5MK6uIWlxd1HjZH/uEf/iH99V//tcAI68uSVjmdXoQbJECQOAFEva7MOvF6uwnKjVF1peH2aBDAMbzhwO/FzQNeZ7kzawlGi+vymrDDIue+e/duunnjZppqTaXDwyPJTJGL2jzD994IPE6mWgW2bJB+8IMfqO4NBpSNGtUAHp/p2nkMdtSAkvcjQcXJE7DMubkO7kPPoc1ZWmwkZabM973Xnpkwx9Xsu9e62UVeX2TafDxeV2TT/bjNlDxefy7Q7sHrwWwd7+EYxc+1IlD8bef1/OnzjvHV58ucrfzjXUZgDCNQ3vhjOOnlkMsIOAJbrz4bmBkheTNDZEaL15FghDPfVJpskKCFLT2JFokw3yTFOOnBFrjRMAxcJbM7YnLqdSW6L16+TA8+eyDGwnLF805bAA9gwWNDV7T+yLWNBtjIwQJ0IBMKNsmubq5ZKb6fBNKSQru5OWmzWYRlX647itf3EhjHLAZJU9GEwAwY16H6qUTdn68rpJmu2bEssSgvo4Gwr83sViTY4UJnNpDzAJZPz09l4EDSRpIrmRkOdhOTOu/I4CMDWySm9VFtXE1sApitn+jtFKxf7t/E8XLci3dGkY3hcbOXFxhIFHp9Fev+nIBafuqE2QDNbIOP7QRZMczgmiiGkUMAYICSwRqtIwyI4xiAkQB7Tqq9pnidr41jB5jBqGUubPUnJrThgF8+8fvg/Q/Szes3h8zd/sFuevz0sRwXT0/P0sH+YapNhNkN11bBofI8GETmAHDExoTnU8CxMSUJ5I9+9KP03d/5aCjPA6xNTU+lbj8kdj/5yU/SX/7lXw43Gbg2zmOgKcYZUFsPsGaJHWvFcmSzsJbSUWtlJoj1xHWxluxsyvFtVsLjsGa+N9iQASgVWTsbytDrbP3SerDnx8favLGJRzBXMR+eU4GbflVmIz/84Q/TnTt3FBNiCNiEJYdlMxjj+pg3vhg/YPDhw4dDl0ee5zPG9bRcD2DN4/Y64v0GTb4WS3OLwK74uiIj5+N4zXoj4psbGoJqw/mIz4MwdvG5i6x5keHz2jfY83l8bcUY6pzVaqrU5sqcrfzzXUZgDCNQ3vhjOOnlkMsIOAKvX3w6sDkECYalN2ZqSBxshU2CdNHuKYFyglbsccauONbiJH58IWfrZ4niDHU2uZkt8rLPPv9clupOBgFrgz7OeFFP5IQS6VfI3uLbrF/sdI+AjXfLzd64/qrIXnlX3qyCGRsn/2YGDKomJsPx0NfIMZ1AmYE0aAFEwhwYmDF+y8f8mBk0jkPbAUsWDRws4bJjHNfD8XE7DLBmC/xIDsWUZCmZwRrMk8bHz+rIUXMC9qxKTU9fSTagZQjGqnUBOAPk4i6/AQDjGbJ39CnLBimWdBFng2YDfpuTOJ5Flz7ObRDN6zmP5wGwNkqugx1z7Zzt8m2yEUYt3+yr5+O8ffwAUYDukEDCztAaoNVoCbTAFm2sb2he+OYaXrx+IYAEA/erX/0qXXTa2Xa/K44SmaZBItfZyNJX1o1q0FJNNXB//ud/nj5493291kx1f9BPvUG0LgCs/cVf/IXOy7oBOBFbZJx2vzw4OtT7YcB8Tl7/H9UaRnyjFQb3hh1Ezb4ZKBgEw+ix2WKAweP0pZOMNTNWXDff3OeLC4uS2VpKaZMcM0lvy/pSj154AdZ+93d/V3JHNhyIOxsOSCUlf8zx83G4duoNP//8c8XdMkl/fjGHMHKsabNQxU93y6qLEkQ/VmTODJjeBk5FQOXj+tqKTFzxOYO14rkNrg0Mi+fx54vvOz9n8OkWDGLWSrBW/vEuIzCWESjB2lhOeznoMgIRAZg1M2QGa052SQRJ7kiISD5Jrk7PLrQbjsseoM3SQxJGkribN28q2STJO9jfT4d7ewJYyysraWV1Neqnet308tWr9Mknn0huJeBFI1zAWmZ4hnKhfvQLC/YigJsBm3uskfC5RozrfTtJsgGKXQ8ZN8co2rBb5mR2jddQ42apoXe9nVh5h97gDfkmhJ8BDY97978IaMw0AaRsxOHE1qDOduUGd5L4TYQ0jtot1xNq578fck9AAwYckehVU68/kAkLbBrXYrDGRWL0AAA0A4lUDymkE2Unib5WJ5pmqc5gkLIEkvN5HHYQdWJssFTswWfWy4YLPoeZMcUg9wILQBIA2GuSxtQG1RpXBmt2QDQbYsdGjhGvm8iumsHashauXLma5ucXJFXEPAQab2lhUXO+t7ev123t7ohlZQwwPK/ehDkIEtxKLVxUo5YvXEnr1ZBXci8wj83JVnr33XfTn/3Zn6W7t+5ofgBiACMMQOi5dnCwn/72b/82/dVf/ZXOg0wQ9okYAdaQAMJmt4dGF2ECwtfbib43FAIUBMvltgSu02Ndmmn09XuDhFgxHu5xmG+DN9v3A9YATLMzM2LCfS/aXKYouSwCk36XdTeRfv/3fz/9yZ/8iY6hJuCqA2ukWjXMf4g58S0yrVzH48ePNS8Yx3DtZhQBrjBrM9PTwzpMgyhLD/1Z77Xh9fQ2u/Y2YPPYf9vjb4Or0etHLUl4r++Htz+XfF8ZEPtzwI9zPN0XuV9eCdbKv9plBMY3AiVYG9+5L0deRiC9fvHZAKMQ6s7YKTfYwS2NBBRGDLBGAkFyRt80QBogi5+Wt5HskYDS64rEjuRte2srdc6j3mZ2bk7mIzwHWMPW/6uvvtKOucAWLINYCqRe1VSr1hLMw1CSmBsLm13jcerXSGi8q+9E0cmRGQcDsaL0zkyQa60MlEbmFYNUnwgHRmLiOpq3nRsNPrhuklGDQK7BJhlco0GcpY+93B+O58x2cCwDHjs7OqEcyAkwgJGSuwRL5ro8QE1IL51YSi1aCZZNsrQsgzRYw+jCduytRjNNyOglxumkMUDIqEaM3/UN4JOkMJoUkzizFphHu2o6XlxP9E8LaRzj5TkkbzYkMWDwvJ1ncxJYVsZlaV3ELtYExwwgBhsTtXMGKhzPbqYev4/Na9l0mJ6eStev3xBT1O/20/r65dTtdAVqAQQnJ8GszS7MC9BRm/mb3/wm/ctP/1k1ZLhE0jONWWETQXFn7VajuTLNuan5Oj89V1+yP/qjP0rv3L4rVoznDNZYYz/5yT+n//Jf/q/0r//6M40HQANY4/zch4DE169fKc5skgDKYVmpn+M++V/svXmMZNl15ncy1ozc99q37q5eqzfuZDf3Vg+HFEkZ1giiZEvyDEXalmXLlmcMGBrB9gi2xvOPYQijATzAGMZ4JFMWMTJ3ilQ3t2aT7I3staqra1+yMrNyX2IP43fO+168qqEM/x8vGtlZGfGWe8+998X57nfOd4Dlur+Pa7Xqn+/sbqU2ATyKkYMVZ14r1Fn2xFYaN8YSoCjgoDnKNQBagCNuq3MZj+z8E9jSnOl1hly8hPDH97///V4eAfER7gnjBkMsZkxlQMSS86yh37B/EtahDwBKgKcXQU8UMjV/dS0BJAHHLGC7nVkTY6aNmdtBnv7Wcdpg0N/9zwMkp2s3o2grAJbdnMiCS609XSsbQunXK+fS/fnXdm6BQbRADtYGcdTzPucWSCxw7dJrPRwzqb+J8eA9HCNYABxasVN7jYYDCnb6cR61c4xThEMIWMPBwJHa2ty0+ZmZAIAIbiT1mlxlsVzy2lUvvviiA79Wt+P5Q/g11GrCMemHGkZjA1CFkIbEEaTuqHw1MQ5iWrTbnQ3tk4OpgtFiEwIAxg/3gv0SoHGQmQEJAjFyZl2psRh5RgISWccry9y5+EYzlPjELAnY6TiuoXa4w1mI3EG1D2gAuA3GCUATwCz6m8iIJGDNQQ0JeInASDBrNVcWdOGIas0qCVDTeMphVXvEbvJ+tVbzMEhJpzN3cOwJnZOjrbBG2hNMVABLXgA1HH7Gn/ckRiJAB1gTy9JqhRCLAK9KRwi0wqwprDHLzAg0anw0/hKJoX0AhinC+To9BwzDbDJs7aQiHNjmkbcRsjfjbbi+eM2+8Bd/Ya++9rKHk7LpAFCCwRJYGq6Oep8AEMzr+l7DDh867OHBd5240x599FF75JFHoqh5o+7qj1/4whfsi1/8otsPoPi+973PC3Njc2wFs4R9AShiogWkNd8ETjUmSOpzbYpNM7/vuCOKTVMmgLnFBowEabgW652fyAGMENUQVQlxDV5cG5DJMwFmDYDPNRhzPR/EikXOYTCPzgT3ijYzM+tz+P7777d7773XQ1CxFUCZmnNiwniucE/mqAAq/aPNrBOuiy0Aw7SJuQRYq9VG0vBebTxo7v3/BWtZ4JQFazo/C8z6a7+/juO4RBk0CVXOMnkCa1nbCNhqjWidpGGQmW+rQmU699nyb+/cAgNogXzhD+Cg513OLSALXD7/cg9nW3kxYpZwdnGCcBpxiPjc89QaDWctlG+lMECOx5EK4YCCO3rk7yzMzoZIB6GHSf4L4TyFYsGvSSgkam879QAvktAXMMHxEZhCYEOOo5wehU3JYeQaCnuTk6RdbDnsvM/xYtUEwm517IgvDLCm3W0xQ2ITuZ6AhARGsuyCHL+UXXBgFaFjgLUsAFLemq6n0MKUdSoVPKcPUKjrhSPdL2QMohPIRbofsCkn0xLxE/JpGBeAGkAAIA6zRt4QL4VkySkVKJa9HayN1PxcfnifeQGYUO097MWc0XhyDNeR2IXqdVG/TPNNoM5tki5Pvp7iK6p/rQCkDgCcvSTsMBhhsSm0UWPLuWJUOV6bERxfq40GKzOGoz/qLBWQFpCA/WHgPv6Ln3IWbm8vhDy+9Tffsq99/atRD9BQDY2QSOValotRvFztI/yPOQ0rNDs1Y5/5zGfsiSeecNt5WGOzYV/5ylfs61//ugMfQvpOnTrloIjrAFAEhOiLchOR++d9bMlaZAwAUXwOE4fUfL1Z97Ypr03zTTmoWg9i2LCr+s5mixhRzSFsBpjkmYAMP+CWF88PzdOoR9YXixHbXRwqO7PGNSg4Th9D1r/oYG1yYioJ5w3RIJ4fgEsxfPSTzSBtAjCfPN8tYVSnp6acOZTapcKoYzOjr8KoeU17tZmiOS+QpN9Zpi276SMAq2cDn926eRMMd7r2smArAXC6hp5XWZYuu7HEcQKFDuZyZi3/8s4tMJAWyMHaQA573uncAmGBKxde7eHoCXyJzcERwSnDOeOFI45DrrwZHFccMxwJyaDfmt9WdIW28US+npCtCBnzTB0XbeDf1FB66aWXPDeor9yX5Gokg4QUdrpz32mlIXUUFOaectyUbybnXA5U1nHLOv7qg4CeHHsHZcY9m94COXVirtxpSsL6FKKHouDtQCqbe5J1Eh2gdEO1UedLyIPPoqZalFAQy4D9BBrjM3L5AphGCGQf4rhjSbuLISjiALcbsuSURcDJJlxORaABa9VK1J/LAlb9LXEP2QFmbWw8xCZ4EaLGDw62s6ZJ0WmBAznyArsKEVX/xRLpb9oeIWRAp/iK4rNgVIO1kP0JayRcV4I0WtfafNCYce9w7Dk+FCXp/90n77b777vfSyFgtGFXiazYtWtXbXl5xT780Y86COD4za0N+5unnrJnnnnGdnd3rNNLctV6FKymCHPJgXA2dK2AxEix5OeP1Ubts5/9rD355JMOimCb2bggHwv2jDUBCMKuzFnNmUajnrSvZ0s3bvicd6XGXqg5DgoRYgAAIABJREFULl5f9HXEfWdmZ71tZ996y3YbO160WmyzQh+zoY3aCBGw4J5iy3RedmMEkCmJ//HRsbQ4txhY1awTGNJ4CKzRBoDr0aPH0o0d6gZSd43xoG1i+l2IJ9kcYuwUAsn7/Jt2aQPAnzVJKKRYNYFG5u/t7FWWQdOcz7KwardAmuwj8CmQ9fOAHc+rn/fSWs+2RdcXWNN5YtX8+nnOWv51nVtg4C2Qg7WBnwK5AQbZAtcvv9FjF125UhHGZh4eBrOGM4QDxjGEHSGqoOR+gTXt1DtLUwvWxR0rAE0iw85FEY5wh9+T5sMhBwD+7Gc/szfePJOwe4QU9XOtwpkBcJDnRmggYCAAYrUSeVc4W6qXJodf4VJiW+SQaRec48QQ9gVL+uF6HpLVbaVMn66TdaLErDmwcE6mzwLJMRPTJqCTOoEGMIrrc6wYSgFPhethcwdNie364YkCaNRvijCsvoMZTSmVIwzNne4uABhmqehgjeungK024iIbAmf8FsgR65J1NIuVso8xzjEvxpAfQvQ4D2eZ/oolFLvBb8ZFrKlAmJhCgbYsWKNbGrtoXzAicp6Zq8wNsRxZ0CHHOgtWwEeADe5FKN6nP/1LdvTw0QDljHkr8vQQ9UD9sTI8bCdP3mW1kZozVk8//bSdv3Ah+ualEDg+AH3JSyGEtH+ATXIFS/7b65PdcZf9+q//ur3zne8MUAIoT/IZ+VtCP4wNbWbNYSuVc9jd3vbz+AyWSfmTUp4UWwzTdfrsGbtw4S1XEdXmAudoTCQepBw1frMho7HIAnQxyRJm4X6wZIRCSvGUsQWsZ2utKf+V92AcYW8Zf7FkBw8eSoBp2cqlkON3EJvI/ysskv7yb8aYZw7H8GyizVon3U4nVa3NMqxiYTlOmzYC01pLmh+3M2uaS1ngprmXZdK0VrhXzLkIG9UrC+jEmml+ZEGgrpPOnaQchc7P66wN8jd13vdBt0AO1gZ9BuT9H2gLXL34Wg9HW/LoOHw4O4Qz4ozj3Ek1EecRZg1nUA4OzgnOE8cShoVTJEBE8lQt2RFHUGSvXndHvjYy4mBCzjQhXc/+5MdefBh5eTlC4WhRKJswo441W5HHRfscIFZHUrCm4ti0S+FcEgdhgLMiJHL+uI8cXIEaObO0j7puUruUA4jDJyGLrIgGsv0oMqrv2VBFOWhinFyUpBChgWIitNMvgRIcV16ANYUG9q8ZzBIvCW7ofFQpHbgNIQISxzng7QByAFIlV4NUvhrjNjJc8xBAXll2TSBLoihis4ZHR1JWjnNgZvlRDpqYVrG0CjMTo4YdBAay90yBbVLImc9g0gRoo4/BkPUdZMBo0+eDxCU4TjlcWVYvSjfAyET+H7XP/u7H/q4NVyM8D3axvhvhuMyL559/3r7z/e84u0wbrl9ftIuXLqU5WkOJM007AcLuyPe6DohVK6xSqnoeJwIjD596yI4dO+Zt53rk5rEuAE4CYWKkmAesM9rpYj0rK1YqFDyEkLZ6mYBq1f/N59hUIiKArh8/9xN79sfP2F49rq38U20wwIRGqGeoP/I+1xF4ENusMGNsKnCErQFegH6AL/elLcpZ1DhzLv2kPZ1W1+vZcT+O9bDQ2VDFhHlks4PPxPYqvJFrOJBOGHzazfk8a2iPNmVaAMJEoZS2Yj/NZfrGGAKYfe0la6e/hiIn8m9j1vScUjs4LzuvsmAtgHGw2PHvAO3/Xy+tq+wx2fOy/85z1gb66zrv/ABbIAdrAzz4eddzCxAGiegAjpoADU4NinU4TwptwznB6aLWE+9lQ91wJmDVvDhtLWpWOegrFGysVnOHyoFJ4lC50Eg1ihLj+OGU/uDZH9pbb511EQyBBP5dr/fDuGC6uI7CoEZqUeAXMCBH0XfxE6VCiYMIrMkRVj6TnGaJq2TzswgkVI6cmAWBNIXUcZ/+DnvRmo0IWwznPZQPBaLkuKnPyOo7W9hopGAky2ooDE6OPAwMoY8AwhRQupgBzFqwQcFjJoWAh7oG/krrVrkISduBBDWpBNa8EPEwLGg4y9hEAikKbZNduDbtGh0f9zBIHG4cWezH3ABYShVQjIZsoDb7+Um+G/NOjq9AtgPbJIwyWLVgQOV8A9ayoXuAJIA8806OOPeUQIuASAiqDHtuGnOEv3/l7/2qPfbYYyH7Xoq6c0NJPhxj+cbp1+17z3zH1tfXvCjzysqqNZotb5MLulAYe4jw3ig5QVt6PVigqKVGX979zvfYxz/+cQ8p3t7YSsE8bdza3nawJmdfoigCt8rzo/+A4TtOnLCdZO0xrtwDcMNnXEMbJW6LSslefe0VW1ldTkG0wCzjeP36dQ+91L21+aKcUW3eZG2tuevMKferDvuap86Zq2omRba5f1prsd2OMNmlVZ+/HCOwNT094yAKsFZIxjUY3ygtwA9gkHmmtjPPaCsgDxvw8jYngI7jaLvqx2ndwcTxQ9sEALNgTcfpG0F2uR1AiZUTWBNjrk2aALXB/KoPuo/Wgtao3tc1sve8/dz02FxgJP/Szi0wkBbIwdpADnve6dwCYYHFK2d6quMkJ31iEnluFPA6LlQgwIFziRO0u7tn5UqEuu3tBpgiTGxhfsF/e1HnesPBGvW7apVh61jXc2wACgA1jhMjh3P63AvP26uvvmLtTjBjDlw8T6luTa8pFexaq92KmmDVfhgk/VBxbq4lsQ6xYHwe71N4GUGEzYR5iXprAELAEEW8uRclDPD+CFMUYMFZkmKjdvRxZCWQgRIkTMn21rY76+5IJjvw7qQlsvqcS10pgKfYvNtztrKCB9yXa+3uURQbcBeAteN5b9iz4qqEoQZZcNDQ7SHSEUzaMGC5UrEuoKdR95BS8rKwPWGQKOg5K1UIEESbm8iwJ2wm1xVY48uC9perFRe+wGGGqSI8FScap1wqod4nmLDEmfbw0SSkj3Hl/goXlI2dEcTJRejDgVDUj9MmAuMPWONanBsbBgDUfnilwJ9q1Qnc98somI8jA/zhD33EfuEXnrT5uTkHC/RtanzC8/2Y45cvX7Kz507bzu62i+D89OWXbWNjy0V2sBe9c9alEwGw2Bs2s1Kq2Oj4qH3s73zM/s6TT7pNV2/etOUby6laqIPxRJ9T7FU2t0rsEG0FfGDXibExO3L4iG1ubbr9xCrNzsw6EAfkusBHoehgenp2ypaWl+z0mTdsaXHJbiwtelHvUqFky8tLXjMOxpV1SkkOxsFZulLJ156LqCRrkQ6Sy4egC2NDWO1IbcQOHz5q+/YteN2+SnXYGvW6jXs+47iXGGAerqzctMXr130ONpOi4gcPHrb5+YUk97BklXI1zSlEZRJbMq6wb7BotJH5TrvYbJmYnLSRGnOv6fUcBW6YE3zuUQDNKApOH1RyABYwGDbNsXg2eI1H5mgRNlphtl7/IkkZ6zNlwf7H80gbHAq/jo2aYLR94yEJ2U03UTTHM9L+fJYFgfpu0rVvYelygZH8qzu3wEBaIAdrAznseadzC4QFlq6f61HvjN15HD3PaapVfWccoQKFk0ngodHCYQ4WRgwGThEOEA58nxUzl0QnxEzKgISrRU2qnteCmpgY87AuwM3p06fthReet929UJbDgdKPQpRoA863nJhykv+E44uDBpDkWBW/VrhcCoYSZg4wqdC+bMiUwBN2EbMl5kuhZAKCUqVTW3WcAEjWSZPQhhy4FJSQI5XkonE/+kaf1UfuoRApxqIPQKJQuJ87VErFN6RICHgjDBL2TPmEcnK5fmmokLIyOP2V4ao76LxkY4Ukajz1t4PHYhRAZ7xhRsqVim3v7hjqjoTrra2vex8E8vm32AM50JoTArxyqgGHpVLlllIEGiu1QaISwWIEYAtHO4pfK89O4iwq40D/lNuGHY4dO2EfeP8H7PChI15cfN/CPluYW0gUB2GfrtnpMy9bu9u2GyvL9tRTT9nNtXVniL0OoAOdovXaXQc9lD9gXh8/dswee/xxe+Thh9PwQEnQi3n0/Ckc9iS8j76J1RLgZGzok5izsdqIA0vWmvJFWadivBSqq/VBRTw2NXgtLy3bmTOn7fKVS7azvWNXrkahbUL2PEeOvM/dAIUCwyhJShGSzQXaJXa5Uhq2yfEpLwlAyHSIfxR9I4TrkfMabGjH58X1G9esNxTrGjERZPzn5hYc7MOsEVbJuHMNNhwKbCoMDztrx6aAmFqumc2d43q0mXYq91MhpDy7eE8vzoNdW1iYt4mJYOu4roekJvUgs6HTmr8KAdV1sIOeKcqDy+b46bmjZ0CWUfPNiNvCMLMs2q0MXSk2UJKXA7ocrOVf3bkFBtICOVgbyGHPO51bICywePVsj8LUOITuyBMmV4m8LAoBi7ES4LBChC5KuQ0nRWFlOJESKsExwpFFWGBkZDgNV2w2YXeCCRmfGHVnDCfk7Nk37bnnfmybW7EjLrZFYWzKD8s6/pZIsfMZ5yjnRrkrcsbkWDVb9VTpTjk53JvjdIzC7bz9XpQ4GAfl60i1McuqKfdMoFLAI5ihAFYKcVS/OD+bByfwJ0dQjl5fpIPwx8jfgmETgLFeCE4ohK7otd7aNlRE1CJyy5zFSgRV3KG1IX9fbBNgC+EYgbWsMEgWWMphLheLNjkx6Y6vh5aNjNheo27Xrl2za9evO2DLOs9ZoCd7qH9ilfoCMLQi8qj0EoiVIysBE67LfA22J8BasGahXooD7lcrhvIo53Mufed+5XLV7rv3PgdrSMefOH7CDh04lDjTiN+s2tlzr7s8/+LSkn3vB9+39c1NqD+3OUqPXsidCuTONNXs/vsf8LBHZ4MSlof7Sk2VecdcAuTCCsGuaX4xhtiNdaR5qZA9XzOlsk1OTKS5V8rr0vkK8wXAYQdYNPU/ygm00nptS0uLHh5Jvqrm6bUbi64yyXtc29k62EI2Q+o7KZtJv2qVUdu3sN8eeOCU3XPPPR7mCZtFuCjtAcjTB9bk+fPnbG1j1QqlYLHYwBkbI9dtxubn9zl75c+KMuIzbFAUrFos+DWYXxEqWUwFgRRG6yVBkpBXPYe0+aLQWa0LzSGuCRMI+0f7aCubPIyP5oY2e5SrJhCoUEwBPM05rRvZX5sst4M1gbSf992TDYXMgsLspo+Duhys5V/duQUG0gI5WBvIYc87nVsgLHDt8pkerBZgLVihkHzXjj5hiLyvULSeszIT6c60QuRwBgk1gkHgx0PUimUrF8vO4oTCXdOdP0K0kNrmPsp7unTpgv3wh8/YzdUo2ivnWiBHbAr3E9tUTFQHBaq4r3bBFVYkoORAo9N0MKl8HI4RwyMWT/30cL9E3ID7yZHjt3bTdaxskA1lElMihkkOXTYvTrlvUkgUeNNOO23SPSIfKsJDYZ/knHbaIaagnCPCBGFEAGuEpuHYej+SelMOWAoh0JICxlLRGR5esrfWh+wnR9PZPApbj4w640GdMnIQAQbkQF26fNnBmpgGAWaxC8r14W+BqyzY9BywXoQ59vsbLKI2DCKUNERGaLYANG3mPa6nvESxTGoPwI75SDQadjyw/4Ad2H/Q5mbn7Y4Td3iYISwbYZAwa2vrS7Zb37Gri9c9FHJrd9fDNN0OCVAGRMGs7VtYsF/8xU960WcAgIA37SNElHYBXugXtkMNEtEd3mec9DmAQuMmG3lIr0VILPPFGdFKJZPLF2wP76vcRlT74v22h+cSyjgzM+1jQ0gwGycXL162q1cvO8ju9Hp248aisXlDW7AVxztr3Gp4SDJtB+yOj07a8aN32Lve9S5n1wBVgDVYeleNTdgj+nv16hVb31wzK/Ssvld3QEYRcpg1CmMTFkxIZbVaixxAhImSemwwuCpl4EIlnY73L5uj6GuXkOl6PS3x4TmLSbkHfz40m/73zDQqt4iaBLjnXNqta2NTnmP86NmgNZFlFgXMfh4gU/ij1nF2s+Jv+96RvbKg7ecycDlYy7+6cwsMpAVysDaQw553OrdAWODCW694GCQiEc6okImT1DWDWcBxkmS2164aCmU5SWaLecK5wXHnhTPoznnXrDjUB0Q4RZx35Ohhm5oKhb0Qfai5EuR3v/u0Xbt+JRW4kLPLPeScK1TMgUYCpgTW5KCnct5JOKXYIcCadtyV20a7OU/gR4xbFjjhQOEgi40SE6dwSrFxCg0V0MAB5D66llg1sUseUpgU9RUAkaohbaat+nEQndRaw+tWuGSzEYAuZT7hewpmxTKKhMGCukOZ5Mp4X0rllIFyhxJWLcmvka3khCq8UwDZAV2743lwONIuLjE+Zq1OxwEJ9b5uriImEQAya8d+G2PuKWwxC2AD1Iba3u0/WrMaD7E/Hro7POwfYxdsprw/9UOguex2iZw1rj81OWWzM3O2f/9BO37suB07ctRDS5mrb549bZcvX7BWt+Vhnqtrq7a5vWPNVjuAWKtjrUbLcwArpZI9/NDD9sQTv5CyyMwXheJJ2ZE5A4DxotgoPiagLpivaDt2BcwpxFHgrFbu13CTcIyk7MUoKQ+0Xm+YJf0gT5H5zXrGDnNzs75RoiLSm5sbHoZ8/tJFu3lzxc6de8vHEpDJOuXzWIttK5WLzhrOTs3bPXffZ+9973v9bz0jYNZgWAVQuC9iJteXrvu8DKaL0htVm5ycckazLyJSSUH6vtk5FzkCmEldFBvSJjZ4shspznQlyqrYQ/UTmQ/axNBvGMDZmekkJ878WIRuVNuQe2F/frClnmd8rudQlnnLMl9aO/wWYON8bVT8PPClDYYsG681I2ZPoI9jczXI/Js7t8BgWiAHa4M57nmvcwu4BV5+6Ye9y5cvp+p55JjgyOFQEg4FE4azGEn4XRuChUlyNsRS4YzgBOFc4eCkoUi7DWvWA7i12g13irgWYVMcG7v3If+NI/a9733Hrl2/nObJydnivgIdyqFxxiTJm1M4kxg5sXBiy9zJcYGCyAmj/cr5wfHDQVY+mEIwtesux4trhvT78C2FuMV8cU2p8Qm80afIAwy58Cw7xN/0Kwtm5GiLMWEMxFQC1gToYCYC1HSs2wmHUwCw00EoAZX0qEemsECveZeoPY4OBysj5xKwpqLbYgcVdirbKCzPz6HdhaI70oA1mLV2t+OMGmUYNre2vG2cK2dWOXn0WSGmAmwKUevbJ/Ih9bcc2XQck7DUyOmij5VbGFK1WaGUtEHgoVjs513BQlKQmTy12dl5B2t3HD/hdt7a3Lazb521l19+0Rmh3UbdmbC1jQ0Ha876tbvWarZsuFyx/Qv77Jc+/Wkv9swcgl0SIwTw04txYl1p7AH0LoVfCTVKxou/OZfND1g2hatWE7CWBdT0kc/5rVBm5jQCGLt7Tdva2rGNjXW3E8cA2AC3XrJhZMRGx2q+dmnX93/4A3vttde87aGmSMhty/8NW0sbGXMUIKcmpu3Y0RP2jne8w8/nM64BWCO8Us8L2grjen3pmvcvVDqjDh193L/vQMKUjaasOO06ceSoA1ZALbaiHZwr4Mr5WpvxfGn7M4Q1w49CQ/kdocOhIkvb57xGW8wJ7E9OHe3VtcVsat2yBhkz7q+xUbTA7aGNmqv9jZU+WFN7b2fetJb5XOtMQC2iHRIhG3I0h2dzny3/7s4tMIAWyBf+AA563uXcArLAj3/4Nz12vuXQAAoQQ8OJwUnzHLYyKoqRZ0ZBZI6VXLuYA5wghAZwtDiWz1dvrlpjLxx2nA6cKJwdgBoOHk4ITiPn4lD+6EfP2uKNq+4UKQROO+KqO5Zl1gBrcmYE7BQKptC6rGMEsyZnSo688t2UA5YVCgjHkrydCJkSYBPwEFiV4y11PtlSu/zaGRcAEWDJhkdxDHYGuHJ97isWJuT7A2TQBliJyJ9BjCFyeRQy2Wwi4NK1RqvhDnqaP5M4fJyHUIXyfXzn38c8cvdu39XPgrUUeCEAUSh4WyMMcsSa7baD8QsXLtj6xoZPLwFjhYwpFy76QE5UFEmXzQOcEbwXYYb60VxV+xQKG+GjzM8IWZVjLsCtOSRw46G5yfERnmkucLF/Yb+NjIzZ3SfvtntO3p0yb4uL1+3HP/6h7TV2bWN7y1Zu3rQNBy4RaomADqqnhw8ctA8+/n774Ac/5MBZ4bgqYaH5o7IOrK0IRaz48QASgTQYHfrC36wRftKQPxvyGnk+ZmkB5gC12BY2TOwTyo2bW3uJ6MeW3by5nApqrK3d9HXqYLJc8DBG7rG6sW4vv/wzB2uAbkRtlOdG/irqoaxVfsbHJm1ibNLuuusu/wFY0Q5YNcCZcgZpp6uE7mz5fPQSIfWmA3wXqZmcckVSfugDtmBOHT98JK2dlw0HFquvtaMwWzYIAFQAY9adNgLSjaN63fvsAHhywkOE+QyAq7w92R27iMlnXdJmlTDhftpUUXmG7Pq+fU1nwdztrLU2H3RMtk/agLqdpcvBWv7dnVtgMC2Qg7XBHPe817kF3ALffeqrXmdNeVyANaTfpQ6JoqBymwBWMGs4nTh02dpsYgLESHH+yvKK161SqGPIjUdYnnLCyHWBnWE3/vTp121tfSV18uWEiiHCcRGzFuF7wcCofXLMcLoEYOTgu6M0RL5X7LQLlChPiPfFdgkgCqjIcRNYEuCTE8l52oXn37yfBQxyygRaBTbkvPG5HDYJt/AeffUyCB7mGOGU0YZgX3Doqa0mVi3AI0xmxxUMVYvXAWvyB9eYGI0cQjFtXeqEJUqKCuVU22QDOaR8DjPHvRlznHQc71an7WNIGOSNpaVUVEVMXTb0U3YU4EjFUtKQsRB2kZ3Vlmweocbdi3xnNhQk0oHN1D857xyHkw4TxzzkRRmImelZq1SG7a4777IH7nvAJeq5FyzUd77zlK1urNrO3q4tES6HaAnlEQixbbYNtutDH/ig/eLHP+HXUgkDsUjYTyGarBfsqJA7MbES7AkVxchXE5hizWmsEDHRPJPtBGjpt0RMAiyalSs1LzVQr0ceaYDtroMN8tIYw9m5CGWdnpnxnC7CHJlH3/72t+3NN99M5Pu7DsQR5Th06KAdOHDQpqdmrDgUNfPuvfdeO378eCoowrOBDSCeAdyX3wiplKvlCFGsN1Ml0WB4qUs37uOhDQDAmtgpSgBQQgT7YR+OEfNE/535Wl/3NmIDzRdtMHFdzqXfPG/GxkZtfCyYPInQaCMiKyCkMNzsXBSgYnxgGdVGPTsErrSms5tFvKeNHV1bz0LmC+9pA4O/9UzSNXwt5Tlr+Td3boGBtEAO1gZy2PNO5xYIC3zrG/+2x86ycqBg1QiFxPHBscKxdXGDUsmdpF4hWDMVp8URDgau5M67cqxwHut7eyjIu7N58OAhW1jYl7Ju3I/ddHa6uS478ggd7NVhLuKVhl4muV04QlJ38zCoJLRPTI0+FzDIgiH+Xa5EGFYW8HEs7ccxyipAZnfz5SDjLIllpH0ChwJRvCcwqLYLMMip45xsv3QNOd/ZkCexg1wTcYc+yI2wP4E1OZo4rYA11AsbTYRhOmmoGHWqBHph1pQbR5uLAJ5EOEXhmspFFHNKPwQ6JVDCeLtaH8p/paKP4VvnzjmzojGQE6r5JRtiU710r3BmyfcJZlHj5+GeSTiYlCBli8CgofLIS/lvtJt5wfsKj4WdRCGzOhz2QwCHcE7UCVEi3L9vvz368KOpkiEg4/vf/45dW7zmzNrG5oY1nfmLENa9nT0XJPmlT37KHnvv+1zgYnHxhttB7Cj2xKkXqKLdKikAEFPoI//Gnip0LTZNgjY+f4aoW3grs6a5RB9Zl6xlfnZ29syGsiHL5Mpte9+oK8jCRDCFtTc/P2d3nTwJFnRbweZhvytXL3tYJAD88uWLfiysOGM+PjZhRSs56H3ggQccsAFgsD9M2qVLl1xZUqzwxPSk21x24Dwk+3nxnOFcASDsNTs5lRa9Zn0qNFOCIxpv2gmbBoheWllOQjaTeoCJ8if3UB4tfZhELbMSQkHaaFH+pK4LQGTNYd9sfpyeSxrXLHgWW98Xv4k1pzWtZ0Z2TfBetrSEwKDWtJ+bhC9z7FBpMvfZ8i/v3AIDaIF84Q/goOddzi0gCwDWcK5wEsLxMNur76ZgDTbCWQQHVzUrlAll2nZnDqdDzpJ2lgV8HLhQCqBYtLHRMQdr1FbCCRLbgHQ3zhMOIsp7q6s3rd1ppHlOCnkUi6KQOYUmlpI8H+X8BKiJ0EWFwKmfDkK6kfeiMMsAB5EPwzkCpcqP0U63AJdCFXWegBfOHA4a7ePa7OLLiVYYIucK8HCewBnHZQUx3CFL8nHEzvF3s9lInT7CH8UAIIYh5zDEQFDGa9oeDjlyMRI7SNg/lz1PctbUnhKOa1KqQOFXYlplK4WbOWCjULDBhsC0HLL5hQUPpQSkvXH6tDvpckxlI9lM4aTqo+aWAFnooARjqmuIYc0yDALIiGcIrAloCjDLCe4DTsRxhp09clXFyrBVCSktIhdf9Fpfb3vkUTt2DJao6GIbP/3pi3bx8gVb39q03b09o6AATcMep+4/ZW9/29vtwfsfcLaSub+8vOL9Vzgw7QRgqD+0EXBCv8cTiX3GhI2LsdFRG3PxjAhxlaiMs8BJoWYxSgotld3oI2ANgMmP524hCITIT6J8SIHsarXs67jRoNQF4ZGrnpt26sGHbXpm1q9B2wOET7i64/e+9z23A+8z3qzj0ZExwxjk/J06dcpDIRVaK6EZmFaBv7HJEAURCx5zOmrxcU9tPoQS47hVCjGv6afUGpXjKltq4wRFTcZmbSNUHTmOtirfT0BfDGsNNc1EFVTgX2ymgJQYWq4lsCbgJVCW3fAQ+8b5UXMuQqfF4IuZZk4zd/Tc4W89O7Qm9AzQ/YggSJ9jxYncZ8u/vnMLDKAF8oU/gIOedzm3gCzwo2e+3cO5BDTwandaXtgWxyYEIiJsi51tQqjKw1Xb3Q0mCudM4Vc4INkcLRyNNo5OqeShcjh4MBgIYHAsziDvcV9YPBxjdvz9CV4FAAAgAElEQVSHCiG6wfVxgOSUy9nRPdylT9gg1RITSyWQkw0j4vidXULCohSBwJwcP73H/cRoyXFLnSZCL5PcL9mPeyisT444zqcYhCzQyzpvcvhuB2ty7gQ8FRYVZQ9il94jOr0twKZ+XpoD5A5S/g3PWROz5oAtcQoBWApjVIhoVmBEtlf4o5hMgTUHzokapQtBnDhhC/v2uXQ/IOG11193sMJ1sjb2+ZAoYyq/TOBKgM7zwLxvUaxYzqtsmQW5Yiojly/CQ7VhkAXZnNPPYSrYyGiEf7rTXCxbbbjmeX+EQUItPXjqlJ04cafb+urVa/bmm6/bpSuXbGt3J3LrHPT3POzvySeetONHjzl7zA911jY3tzwEkD7izMOYARpuz6Nypx52tBICO7Tfaw+Oj6ebFepv1tGnXZqr2X8zXsq/AtwACM9dOO/AgXZPTkboIGuN81F5BAzCmoXde/bAg484yBHbd+jwQQdSL7zwgj311LfdvocPH46wyalZKw1Fzbo777zTjhyJHDPGGGYR0SKpoZLjRuF1GKKUEU7ChcVsCzQRokjbCt3I4QwVyxD3yArTyCZ8jvALOWtbO9sOmAGqyk8T4NO1sAuh2YA1xkWAS+GnWmPZTRxsk32WcO9suQ0+c6XcJORb7cyyotnnhtYSds+GUWbH2TdFkvXO+4ppzpm1/Ls7t8BgWiAHa4M57nmvcwu4BV56/vvOrOFs4Jjt7e3a7l7k1uB8wEQA1mBNCAtCxlxgTjvpfC4HRGIR7mDgvCRCCaOjY1YshIAFgIFiuOQGAQJh1FCta7cbViiGIprCEKWEJ6cGB8cdLuppJaGLrmqXFBLOhi9m2SsHn429pNZbvwC0poEYJTlInldmQ55rQ75X1CGDqepLztMGQt863a73dagw5GCQmlaUQAhGiFDEUHQrl8pWrgS7IOZNuStyzAXW+By7ikUEeGHjYFaCEeR3ywVFArx5WORQwUFvq9O8hd1jHMTG/TtgDQCQsHBZZk2AmbZlwVqr0XTWFJvjpE9NT3tRbJzqCxcv+m85/Bo/rsX8ot0Ca2LVNN7YLliraqreKMAnACaWpO/kcvytYE3nZJmKAGiMCgwyoLfg8xFnnS/BaqVmE+MT9tCDD9nBg4fdplcuX7GXXnrBFpcXPSev3aG0BaqiXRfZeOc73mUjwyM2OT5uRw8fdjVJBFIk2KOaZ16Eu0VoauTRCchR/oA8NzEx2IrP1EdtJGh8NZ8VKidArHECHLFOWc/MnctXL6dPOc4JZcUo9cBxziaNDtvW1rYt3Vi2yel5B3UIicCYodqKbV9/43X70pe+5IIjCwuh+npg30GrVSO37sCBA775Ivn+K1euJJs7EZYKAB0dn3D2NgBM1FLjxedRkBqRGGqcjfvPcKmaCrAAMMXsYyt+uC/PGhRIV9fWbPnmim3vAKhDup/LE04JEBZ40hzqea1ABJOGbXQsxF2c1URYpFrxdeobV0lBe4Xwas1K3l8ATIJL/K1yC8qvzAJMrumbHclmgdhRsaUCa9kQyOzXlD+b8py1/Js7t8BAWiAHawM57HmncwuEBZ7+my/1YMAIJcKBw6GGrdDOLo4TDsbq6po7a1vbG3ZzdSVlvRyQJIWqPSQrycnCCYM5wCEMkYSa/5sfZ3dGx11JD0cMRiBEPQA8EWaWzfEhlLI6XHUnqtVuuVy6s2gJU6N74MyIFVNoIw6QA7gmxYeb7uDxnhgk7pOGZhUSefskJwnHXI5zOHpRNFwON++p1hp1nhAw6aIQ6IIgLWt3+JsQ0pbbBcl9wtD43XbmKxi+PmPWr89E+28Ba5yPo18hZC9k2B247tat2ws2MnLYImSSvuIO4zQC1AQEPNSzCIsTuYhymgGk5ItFP0MgBaDJfQCb5BdJ/r3T9mDARL1y0mo4zu2W3VxZdcXEnd0d71MIy4zYcLXsc2pvL3KABDL29oL9CzaTws1bNlQMp10hpVqnCjMT0yibASa4thxgOcSyrezbd5AlvAK4jfnJfKiUq65mevfdd9vs9Iznb1Hg+9lnnrH1zQ0fPxff6UYxba//VapYpVy2Rx55xD79qU+5QEmn3bU6uYPMM0Q1iiWvY+fzmbIRSd4jwiQKu3V7WM/DMMU2Zp9PcuI5xi+avHxDJMmTxK4wSqwnleKoDFdclp6xhHEiX0/gn3OD+YryGYRdXrx02eZm56zdbXmRcAqG33nyDtvc2LBvfOObdvXaVdu/b8FmZmdtdmbe5mcXfHyVb6dwVdrBc0TPEH6jIsu8J4RadfH4TfFxmEDGkELZM7OhEDk3Pefrvd5o2OL167a+se4FrbnXxOREGnJJEW+YvEvXrnj/mfuYibmMsXjWIIzC/EUsqVYbjc2gVscHs0JI5EjVx6lYKjl4qw1XgxW2rhV6KH+2/ZnDb9aahGC0icHc5BnG2uN5KXVShWdr/ASy0/G8rR5bFqxpbLPsqm9QVKZzny3/8s4tMIAWyBf+AA563uXcArLAF/78X/YEcnCaAqyFnDo72JISD1DSsJWVGw7W5IgpP0zCDgpF42/VmWJ3GacYZ5hwI14AGu4nxTgPySuQy3FrfS1npBIpc2fTkpAthR7xmYsGTE6mrATXlcLgLSF2FgDHncckTE9hjPRZoVjuIOHqFcoOWHRf+sq/xXBxD6k1ttpNd+SyzrNCpzhP58auOcDr1mK52l3vCxw0nSFQqBRKfbp3NkxUYZ1qv7c9U5tJgEB2jNpkwe4IwCgHTcyDSg8EUAsAp+uHGEi/0DfACluhlri9tWsNhGUadbcDAN3V/rohUx+OZ9jebdoMMChAvb296+xLJ2ERlS8nACM7KuQx7BGMmRxdgbUse6Hx7v9mjkXdMBgazmV+Hjt2zH9cKKPZsvMXztsLL7zkQAcbuChKD5d8yI8B0ZGP+Wu/9mv2sY99zIFErxkA3Nva6fjOg2yoNZduDiQhtVozEl2RU8/x6pezhEPMy+irXnLmuR/zBVaTPDPmRamCouWaHwrbxTH0ExCh3FKxvBE+GPlq2F2lA2DXeAY899xzLjYS4Gfc5uf328LCfg/jxI5cV2uJuSUGnDaxxrtJUXdEhLg/IiYKnUa4hQ0Bng2wdIcOHrb5GT6v+HUAY1euXHbQBZMLoANkch+YtbfeOmsXLl8M4RQP9w3FWezYbDBfO34/nj/j46HguLfb9Ly9Yol1j4BSPPPiWQMDHmGpDuwabEi102cHa4j+KmfOQzETpU8+q5Qj3FN1GcWUaeMnO1c1xtp8yP6d/ZZinH2TqTqT+2z513dugQG0QL7wB3DQ8y7nFpAF/vX/8c97cv4AHsq3wjmQMyuhBpiVlURxjX+zUx5ORDA4OIOuAlmHxWo7iGI3X4VkCZ/iOBxH6jitr1OPKxQeQzQj1OGULyIHWYBDTqyADSGUtBEHknvhKNEXHDgBDjnKzkS1o/4Sx/TD6CLcE6dVOVwemuhhjaUUHIqx43w51eorTiKOOSUPBHC4poCIM45QMkkYlIuZFOO+tzNrurZy2QQuYWSy/VcIoUK1BOQ0lrBwWVCmeykET331fDuAWyJHz/2UryaQljqKafhmJy3iDOgh/Gx1fc12d+rO/DlIMbOREViMIet121apRGgZbIeAFGUHAvxFnTAUDN2BbwX7KZCmuSp2TWA5HFzwUISZ6iVbaC7d/lk27Ew5S6r3Rz4WNmIdnD171paWyKWMPEefM0NFZ3xcabJYtnvvucd+93d/12uVwaKWk3w79Sk75mIxb2dQHIglDKvarHmaPbbj8ia3vjQ2CtUDGNFuQNLO3o63nbXBBgYKjSqjoU0B2DWBf8Ca1gHvO/CoVOztb3+7s3DPP/98Clr3Ucx6Ytol91l/zjQmIjvawGF9EJLpRap7HRe9IZ8R4AQo43iuq9w2njP7D+z3PMj5aQptD/s6Jqz07Nk3HaA9+OCDdujQAd8YwcY8R6gNt7IWJT9UIy3mWSlCu3frLoDCPblHtTriGwuEe2suUiy9z8Z20nxDmP5OMxhyrWPOkdKo7M6oCIRXKyUHah7+OTqaPi+yY6p/8zsL1DSe2eeU5lAO1vLv7dwCg2uBHKwN7tjnPc8tYP/Xn/1vPTEdOE1eE4kQwyS0EecHB1bFeQljUighDl84k+bhUDgzOGaES6L0JnGFyOMo+d+Evr3++mv20ksvuQOJ8whj124TaoeDFflkcpzUNjk0/MZZ5/OsUiHOIvfhffqAsypxDO1sk3MX4A2QFDlfhJXxuYCNduT9/kPkrUT4E7/pUzBkfcVGD5FqIZffccl8D5VKwht1D4V0yvF2MNjpH5cNg8zuwiuU0x26TJ6bnHtdVw6eQK3bLxE+kRAC79F2XirArDCtSgkJ+wCDYkSykv1qdz90tO3j5gzFXt3W1tdsZXXVOu2eFUuE9IXCHfXgsDnAlPGPdoatHYgXQ+1PgBNmjc8IqRR4yYbDylkWA8qxgEFCKbNATWA86+S6zZMfzVttSGA3sSCI4YRaYsPDCW/eXLsFUHueW3XY5+D05LR97rd/2x5//PE0pLSYKFlGCGm//ECWLes/dvj6jdytaKv/3ydlBnuGkIxPultBqfqnOcPYwaSdO3fO1+LGVqwD/k2fWG8KUWQtwlLxueqTLSzMuY3E6DIH2MBBlp9jWbMaq9nZeTt08IjNzs45UON6siubKKolB2PX6/as0Wl4SCbPGIBtNj8vKyBCGOHc3LwdP3I8BWsrK0t29uxbtrGxbqdO3e/qo+TVAcRo05kzp61Bvmuh4GJGjA1CO7RHRbgRQYEhDBZwwnZ2KHMRTJzyQRmvANmtlG2FYaNEAaHDsrc2ZBSSK5Cm3zBrzCdAMnYRQ3c7o5bdQNGGwu2hknr+6f28KHb+pZ1bYDAtkIO1wRz3vNe5BdwCX/5//k0vu8uuMEicVRwbnB+cK+qh9Z3KcCgFrHhfjogERnBkophvFC1WiBTOHjv8OFk4b+xYk4emMEH0wLOhXwImXAfH3HeXMyGM4SBRA27cHSOuIzU8KfCFsxuhl1l2Ss5XPzwpjksd+0wRbRw6gJhk9gXwgv1pO1BDeIJ+KgRTHjhMU79/CRBNgMPfxqwJ8IlNgunLSvmLuZPtBWKddfL8s3DsxaDJjvwWYxpFyqvOqjlsSML3orh2PR0zgQF+0z+AF4wBL9QPyXVcWVu1YiFyCmEBQ7o+amiVSxGuGGMXNfu8fehKJm3lWgB5XjBrfcAbDGWWIVUIZ7CjsFIRepidh2qz5pL6xm+BCs1JjqE/Am8aW4DF+jriFxEy6p+XYHLHHdS+993vsX/8B//Y+8PfrobYjLbezqzxt+Zbdt7p/awdskwLx/Y3KgLEZZlC9YfjNPcBaz7fikMO3lT3jbWMXWG2AWgw3eToAahYiwDFmZlpXz+0i3Gl34Ax2DUYO0AYfQWs3XXnPTY3N5eCIK15zledRp4nzFtCOC9cvODs2r333Jvamrmo+4VATsyR40eOeV4rwImC2LSZvhw4uM/nLPOLTZlXX33VlWQBa4zT9PSU5yLC+hOiy/zb3NjydtJfNnR4dgHWJBgSYbSU3SB8N8YOO/l9RkeAarcovupzzr89L82FRUoFP1e5tLRVrGP2a0dzXJ8JvP28eZxuyAzP5j5b/t2dW2AALZAv/AEc9LzLuQVkgTdPP9cTYFBIjxxT5SmxQyyZfqpsEQqWBVTZcD6Fi8kRluOaBVg4eziCgDYcLoABjF2jGSABUCXwISdWDjN/S/6bnXJ+cIaU10YfcLIVBim2SPll2ZpmCm2UY82x+jcCIT2D/QrwJWc/C5i06+3nuAhHsFNRnDqKWOuaApn8HYxfAKqsY8a/ZSedp1xAwJpCBgW8PJySXD9nmKIAr9oEUrodsNEHPlfoH+c6YEPQIwk7VO6T2q8abmprOKjVNEeQUNbri4tekBjwxXnItIcyYIQzFobCNtG/ULT0+ZEwa2JAqRHH8Sgv8pt5IBEUsbmaV+oz4EUMluZxNsRV/9Y8cEYvkfnPAv9sHhngRWFu5E0JCNG3cqli01PTbsff+U9+x5746EfT8F8EQhAY0VzJArTbAac2BHSM2MYsOFP7+mGft4I1AVTWpq4POHnzzTcd2MwtzDvA0gYKio3cBwBFaCE/gDVyuQDT5Lpp3nFP5jF24DciKoQ0App47/jxE3bHiTttcnIqZbNUbJ71R421KM69E9fstb24OMCMkETWLaU8Ivw11GcpTK6NjmnERmZmEvGZli0vL9nq2s1k7Ve8v4zThQsXXE12qBQglraRlxYqkORJBojFLrw3NTnt+Yq0KZQ3tamE2MluOjcFPL0eX5lafFEaIguo9EwKhcuoC+cbX70QzVEuXzZEO8v6ZjdatLmgMRVAvx3E58xa/t2dW2AwLZCDtcEc97zXuQXcAkuLb/bkDMrhE/MgJ1oOijMinXBYOFYOM46Pcj8UGiSnQ04oDlNalDYRucDZUj03QieR1l9fX3OwJTB4e/4UQIOdfhxPaj6pLpSAShYkpgxZEpZIf0IpMUIQAT8qYo2jBrtA6BvtGhrqeXFpWBucOwFZnLsoWBwsX7BXRZdll/x9FA1vJGxP7NpHiCIMY/eWHCixJLKpcv90P/rjO/kJWNMOO+0XWKPv2KHPEA65QmfkAlIIOhH6SEQK5FxyL2fWCgUjFFJOv8CmHE4BJgFHnE/C0LgO/USI4+bamlGgG4ER5M8D9IZqJGFhKvCskD7vh0UJA9qp0DXESWAoFTqmMRLQ1LySo6ui2FmQK9Cr0FZ+a/5xr2zYWpY1FLDjnhwT9ftGU1YUADJSQy2w5oWg/8v/4vdsdmY2zU2EJUYNlPZjfzrN+Cr8lLZrPmut6bcEWGi7mBa3P3L35II5UAg1Us0ZzT8JenAucwAQBqiq1oaT0hirnq/FvWCYAF3Me4AOwI08MMQ9YLEAeppbJ0+e9LVIXhjAiWPeeOMNt8upUw/aA/c/6EwVa5IfrklI7LWrAcoUCsma2dzZtOuL17xoOGsXIZfa8IiDKMJlo/8BrDy8ud3x9c082KvvuiIlRb2xAfeiL+SmAuI8vLnQ35yI8OsZbycMG+uVTSGuC9vF/cjpHK5FzT1CuMlDFKgV4+UsWbls46PjhgKqNgP07BM44xou/58UOSdHU2HkEj+izWJBtVnAePGeNrj0lSSgpucqf+sZXBmZz322/Ls7t8AAWiBf+AM46HmXcwvIAqsr53sRShYKduRzhWMdoYv84HgBYJyJcQer4eAEJiGcLIBDxx0hgTZ3upoNl+fn+lyHek44P4RUkgMXbEuIfXieSIH7BuOEYyU2hWvzuZxwOUZcM+sMiwUSoJEjlAWO6rccXgE62gsTgLP6yiuvGpLglENC5TFYumDZ5LClDFYSAkrpgzahkJ221fcAHB0rDIXCHAp+2C7CQotp6KdYFfqvXDE+F7uXBWwS7RDzIaZLgEQS9CnYS8Ca2AaBZrGlqn/mNkOhsRChW9xb7CG2Yrw4hpfAWtSviuLN5Ky9de6c3VhesmYjQDAgIQBKMEEINoopFbPG9Rp18gHjh3vAYtFP5k3WMVZfs2yUwBt1AAnLVH5f1sEVKIv5FYqcYn+ynwn0ZMGuO+nj4wQhpqIbgCBY5WKhaJ/5zGfsV3/lV73ou5hXV2As3iq/jz0lEsP9o5ZclGvQZ2L7ssyo+heCGFF/bcgitDXrvGPHALr9vD3mMcz17t6elcolB28AF34AXaxnt3+jYadPn05DnSnnAJDj58aNJTtwYL+DO8AaDN1DDz3kjBk5aR/5yBN25PBRrzeHnegj4Ix7cwz/BkzxN2uI/LntnU3b3a17fwC5gCbWxMzMrMv2M18IeQRYdZqtVDESYSBAHdfzGoLJJgvPJArA00cETIKFIkyX8O1Zm5qaTphZ82cPx0tgxxkzaqqVQxGUAulZxpoxUbjwSDXycRWSLJtzntYR6491wd8wa1LbBOBiH+ZblgXXXL79ecTfAmvajNFmms+JXA0y//LOLTCQFsjB2kAOe97p3AJhgaXF0z2cEBwBORPhMLAbve5O3/nz592BY5easCccH5gw/g5w0fbd6chTCuAWuR8REijnlHOQc7/zzjtctIDCu3yGUiDiHXJCtdOsMEKFAglgaWc769jw7yw7JYAmR1zjnb2Hzue3GEGYhjNnztj58+dsfX3VwUgIppBHFUAWhw+lQ8IBsd3Gxqbt7iHvDtAJNUWvrdaJkDj+w54UQSY5jPDA7lAnddxxWOkz5ykMTEA5GwYpICenUX3x4sZJKCjHEFbW8vYG46mcRJy/sHfF2Tbu62IdAOYkv002lD0VXurhiQkAxMnFSY977drFSxft4uXLtrmx7Y7zcCLQAYvmNft6FPQO9gEHXePabgU7SL95of5HrSuKT/O+gL/AEG1TKCifRb4Q5RXC5gI9YoazIZBcTyCYeynEUKBNzrPmKvaBKSkmTrzEOzqtjo/9H/7hH9o73vZ2l/gXCNzb3XMmTk4/99Omg5gRzTmNr+ysz9X2LBgXIGBvQ+3NMruyk+YDwIZ1t3hj2W3CfGD9Yi/AlwpKAyIAVoC5uflZm5ub9XkBwJLUP/mq2JY1wbm0hefB0aPH7IH7T7n4EOdwT+wASCFHjt/KXYMt39he94LkeraQ9+fCJGOU3Ziy0VFyyQrebti8Vn3P65+J+dzb201rMm5tbRp/a7yZj4VyweX2fW10oiD29DRiI1FknOvGsyjEbpg3kftGHch+4Wwfy3owvaFmO2rDlAIYirZ5DmZSSkT5avQfUMbxtBcmGcDJtegnirhad+qPniWaK9kQS81bbTplQXxeFDv/5s4tMJgWyMHaYI573uvcAm6BH3zvyz137iliXauldadwSnC6CAskPBAQg3PDMTg8gBaAF05Gs1mPUKIydZEQ8eglSf4Fl+enoDbHE4KIQ37ixHF7+9vfZgcOHHJnaHJy3IsNR4ha5H6IQRIjIxaNNoup8F3sBKTxW2BE7JIAWD/sqOCsCK8IZ4zyA+God1xx0dmwVtMa9V2ru9O7Z1vbW7azve0FenHUpDxJsWmccRzh1bVV29klrDPqo21urtva2oY7mIA9bAJQQfHSmcJey5qtyGvLhj4qTE6ATDv6iHZ4OGQS0qlQNc7HUVTZAsbD61p1on8K1RLYwkYBNgnxi5pr8JvYhXYIuMp2GnPOV3gkwOvo0aN+PMD9ytUrdv7iRdtY3/IQSAoNR/5PhD9mwRrzRGOFeiT3EUgF3DGHLGFX+4qTAQQ09gJyfM6mQAhDBIiWSIU2HwQMdQ+BIIGmrFiJAFOEtoaoxMjImI+xmJJuu2snTtxhf/RHf+TFswFonMf1GXeYNTnZ3EvgkvvpmthcTOrtDKKYT7Vb7XRWNgFr2TYr/NPHMcmR1DrY3Wuk4X+AMvrBXGH+CjwA2Mgd3dzc8PplYoiYQ6rRhpT+s88+69dnk4XnwvLSiodC8lmMg6XgDPCn9co1Fm9ct7WNm9btRS4iuWkAm5mZOQ8r5TnCuA8NRZgw49nYYzMoah/GtYMtBMgB1rJjPlyreOFxaqb5GqGEQjmeVQF+IwxWYxHgh6LtVQdqAKpqtZYKxRDKio0Ap27rhE1lDjCv9ZwMNjieV/QHcI9dke5Xbqw2RrJ5knpmCYRpTmr+BVjjGRt5nmJTnXErT+U+W/7dnVtgAC2QL/wBHPS8y7kFZIH/9X/573s4ZpGnFUqLCkPEMZITihMkJoPd6NpIzSXMYdJwAnG4eA+nn11rz9Ews5XlZbt06XLiYAWQw7E5dvyYCzWo7hPsHPL9hMKRX0NOC8dJmRBnSzvOCtOTLLYK+eIkikFQGJlClTiXsDs59DhcqRpiIgYgQBMONKWPPe0oo77Xl1rPhlE6+wVD1AjHnXvQXgAu4WQ4mYRVYmfeg7Hc3ttyQRWFGWJDOZT8Oxs657l+CbMlx04sEc41TiWOoiTXcSg7mQLe2ZxEzs+CNQcDZI8loFFASmqgXJd7YD/aHuIbZZdyF1g7f+GCXb56xXa29wL8kcPn4iABhIcsmLWwebAMPoYJWBNjRkv8mojNJGqkYprk4GbD0eR043hnQanywDSfOU5hesrDlAOcBVBiprIASo6+hzgiTGIF+8THP2Gf/exnrdNsp8yxlEaHhsjrDKDM/I/+x4tcNhhPXuQgMkYwiRH6G6ytwLhYbu+Dr6mKVcpxrDvtSTikQJr6kWVoOt3YwGBNqJZZgKUA69iCsEjstbm1aWtrN/3fjK3CgimE/cEPftDt98ILLzhY41qvv/6GLczvc2aN+Ud+GfMPRg5gSLu4Pv92Jqy1Y+12CM4ApABnPDPGRqnThpLrhG/kEG7MPGvVKZAe40pbWDvkgvKcAKgxHvww9iOjNdtr7qUbPG7DbuQLKrzW7Z9sdoQNh3w+wujRDkD55GSIklTK1RTU+mYU4brNpo8146yi2PzWM0nv+XgM9RlgDx1PVFcF4jWXNYYKv82COI1xdpyHKCZfnMh9tvzrO7fAAFogX/gDOOh5l3MLyAL/7J/+tz3yRLxwrReObluz0QiJbnLYOh13wnAmx8ZHbWyMsKHxVLQC9oQ6StTXIkkfJ8PDtqqR5wSrxE48xXAFJnBaJBIQ7Ygk+3IJ8FfwfKjDh484AEGWG0eNFyAxQi1hZNppOwijwtFdWlp2IMS15ajBZnHtCC9EgbDkctzTU1M2Nj7uzhz3qQ0P+98KfaIvmRJYKZCV3RSaGblCPXCG25D7AG6wgRgOAV5+4zgvLl63s+fetIuXL3h7gYXkuNEH5V4pjDOUMndcDl8Op1g3BBk4hxxAGBNYDB+rJNfQgVgCwnDQxVbyb+9zUkTcQyAT0RQHEom9xBhwbZzQbB2+/ftDQn17e8cAa4tLN4ywRmf8uv1QshDrgFUqul0kkY/TC3iOmlZZWf+ybW5v+fzjpXC/AFIUpkZCP+6jvwGPYmBkNyyf9CQAACAASURBVIU9ah6IGeyXc4iNiWwekcAa91UeGAqVgC5YVj4fH52wP/iDP7AHHnjAdrd3rNkIpVAHXuWyNZoRwslLuVUK66WNAoIKaeVvgXRtFnA8thWz6GwbOY+VcqraKfZPLLRAv+zgAKDQL1QPaGIeMZYKjRSbLjCxurbiYIT1zTGMN2CNawLYEBdRXtZXvvJVF1qZmpp0gZJH3/Y2txlM49m3zjpbx1z3nDVCE63tTDIvQksDxIw6s0a44tzcgo3Uxn39ABo31m4aJDj3DlEg5TUGcGXeLC7esM2tDSuXi9bstKxNaQ0EajwMu1/mAyl/zWmVHAHk0c9g1YbdLtR341kCgAyRF0KIK9bYq9tGIpgS7S/6+tFmAO/xnOG5BfCDSSa3ThtcylXVucp3FbOWBXFas5qLAmvaHMpz1vLv7twCg2mBHKwN5rjnvc4t4Bb4n/74H/UAVBFO1vJckO2dbdveQk7brN1pOWMyVBiyyYnIA2EnHacENmZ4eMTV6nBmm63IOyOHhN1pFxbphnDH0o0btnJz2cMJyWtqtkJABEfFCyfjvFVxdAhBI5wNGXTAY8tDo1AfnBifcPaOc3A8d/b2nHWoeQHayVRFD/DDPcLRJ+SM0MTIaeI9nCecLe6p0CMA5+TUpN13332GCt54bdTvHw5VMBo4eqHIBwPUFwLx3fRi0W0gIZao59RXewuHLnLWaAshky+//DN77rnnbWcHlo1Quy1nIVyBstt2DIiNtna3XSmP9kp0hd/KZZLT58qaKOkhlZ5I1At48FvhgwrjcrDmzFoIjADIBaIBfbAOBw+qNhU11QjrXPF2LCzMhyPbaDj45Ifrc97O3q7ncukFkAlhB2pPjbiQjMAa7STszMUmqjXrJgxivR4sBsItylGkfhXsS6cb15agjEBXVhwFmyBW4iCqSHkDQuS6t4iXiJViTtD2yB0EPAUwgAHa2a1bp2fusPPesaPH7J/8D//ExkZGrbHXsJbAWqtl9WbTGrCsnSgfAUPEPKC+F8CAMQN8p0AfttiiRIHACPZgsJ1xS9QkE9TqypDYnrURczfmlwC5bzyMjvrc393ZtcpwOQBjveGhvFLdDOVGmKIdFwkaHRuNEORC2TdGAMqA6vWNVV+7CHvcf/996eYDsvtf/frXXMCE/v3yL/+yM+HMR9YYob9f+tKX/LwQ52Gds5br1mqyKREsK88OwNq+fftdDISuoxTJ2r56NUIzsZVq+kVo4myEG1rPrl9btLNvvelrjg0BNmNYV8w91hDXUZkKwo+jXEbPuj3EkEZscgJmP9heQrLnZsnnAzxGiQOYfu6/vR1jiS0Fnmg3IJ75xTxDCXVsbMRt2Wu3krqCoeIY48PGAIxm3C+KxMcKIbw1e20Btts3K3wt53XW8m/u3AIDaYEcrA3ksOedzi0QFvgf//j3ezg7OFligBR6qN1c3scRxuFemD/oKm3BykjkoeJ5Ii6ckYTZ4QQ5oOm2bGVl2a5eveL1kHBexsfHbHtny/NQxCThvMBauPPTbqfS7co9ygpi0Bacp506gCJU2EZqiEFEPlqEJvHvyD3ieNVycic8A9Jip52wPUKqSnb4yGG748QJm56ctrGR8TRsMitaoZAz2kZ/JfrAfbAdvyXFLvbCwUMimoFdUa/jfNhAnObIi9p06XNsdfXqZXdGcZg5d7cRTj7X17hk2TKOUR6b2yAJZ83en3EMUYXIV1N4Y8cd9WDucCjFShGadujQYWcbeeHIL91YsUq1bDBr9JG+Mr6EeTIm5P5JcEOCDDjRjK8XCh4jT67gc42Qt143aq/NzMzb7Myc//uGX+96CE3AynRh1Ib8vsEc9QGKwLTEPFz2PRHLkZ2CiQ01P+xya25QONS0WTl8+rxB+3oF63nB5IZVimX7hY8+Yb/3e79nWxubNkTuJuxmL5z2RrvlYI0SDgLqCsMNdjoYXl2/WYddjE0E+qE5I4aNNksN0tuesKTZ0M0su8M9ASdin4ulUHlVyGA2xFJzh34FMGlbuVT1YxlnB169jq2trTpDNj8/lypOAqh+9vLP7JXXXvG19xu/8RseBilgAqv2l3/5l57vqs0bxrxnHWdfO50oZwHYR10TFp15Njk57WGZtVrVQeKZM294GCX9AaARckmItMJ6eW55vt3Whj9LCJMUSGY6i+Hk32w2idHifI8OGA4Zf8DT/v0Hff6FWMiMA0mt5yjFEeOn5wubBi461GFjhDIUQ0lOb9UqLqYTNdfEmkkQR2HffKZQR5i4bJi3AKHsqVBLds8Kec5a/tWdW2AgLZCDtYEc9rzTuQXCAv/0n/2jHo4RjocU3XAcpOIo9gmnDudlfGzaw+5wdiJ5PmoZ8Wo2+jLsLoddLjpbdO3aVbty5bLvlOMMzS/M+fs4+ApLw5mZHJ9wpwcnRXLxtIVrASxoi0LLPIeoikT3jDty5D9JQCCS/pE8D7VD+oXDWeiFM6sQtAAnwcDpt8AM+XjTU7PeT+6hwraczzEcrxfOlJxzZM1Vq412cX8BXV3H8+GKkXckYIG9g+FBAn3H7fPGG2fshz98xi5cOG/1NiFksJAxDnLYPVw1ceQdBCblDFBkxLnEocXmHM+xDphGCWeNXDTPyQEAZhQSAVH0CQEIGBMccv7eWIdZQ1WwYnPzc/5e5CUt2vXr19Kx7Pcj1PMQIYkxKdvI6LBhrhBSabmzDpNx8uQ9dvjQUSuVy14G4OWXf+r5T/RXDv9wrZowG+F4K9cNMJjNSeuHwIbDLPDoznumsLHGXDlu2ZBIt2W3Z3vkK3WCYZmfmbXPf+7z9r73vs/qu3tWKQH8yx522m40vTB6m02PZoyR8go5N8L5mun4OYBsES4aUv4SRlH4m1g/hdJq3ulzOfICfsrZ4z780BfqBHKeNkQEPqL+WBRTZxNDIJCwVK7D84BjGSvEhQBvhPhxLP+miDbz6+nvPu3s0Ac+8H5717ve6Uwsc+y5535ihEmyFhxke3mPjguAMN4wnJxHOCR/Lyzscwb31KmHHIxRjqFQ6Hm5gOeee87nEGwejP7x48dTBh17wuIhCBSCPqvO5lE/rtGI/El/eVH2UEWVnTz0s1LzZwTPMObg/v0HPA+XvFk2e4JljZIdhF0L7AYAi2trQ8B6SYmHctFGXWU17ifghY1Zb8qVzYK1Tjs2uTQfswBcgE7PmFxgJP/mzi0wmBbIwdpgjnve69wCboE//p//YQ8BDByxEIUg5K/gTj7OkAQ5XESDQr89WJCZviLicF/dD5YERybd3TdqtK3apUsXkxpJ9ZAPn5/1cEscK5wgOaDVcsXV9AQQBUJw1PjBicE5Uw7b7MKsh03hgBGqKdYi2AhAFY5XyfsCWCsTMpkk+wtcydlVHSqJJZC/MjUxHcIOieqbHKZbnLRkHollo0/k9iB1DisgcAnoU74PSooPPvygt13OHJdx9qEXuW+8YB5effVV+9a3/tp+9NwzLmAiBlRsHs7kLYwdOXRDIZ6AHbCVnD8AEn2hLfyokHYLQJSEbAYbEE4oNjh+/ISPd8yJHVtbXffrMh7elsZuWoR5y/OHAihIYIJ8I0obRBhYySrVkp8XIBPmyuzAfhz1B23fvgMeera1s2Xnzr3lBY8lCEIIZXU4wi5jnIOlirplkWcnUCLwofwtjnHRFUBVAmYFhjRuAjliQLE/7Mn2DkqUFIAv2ck777Lf//3f9763m+0oJk6e2l60w/vVqPs9tBEgOwTrGOIu2DbCQOsO+rKbE5pvkQtp6caAQLhCP2O+RCgu91b5BvWL+yBgo00OHae1o02INJ9yD8GOEBxBcp85WB0u+9jGXKOmXijEci45at/7wfdt8fqizc3P28MPPWTz8wt2+fIle/GlF11UCFvCSsGydzooqYZyooM0Z7+5ZtRrBDA98cST9sgjjyQAKUo6PP300w7a2SBiwwQwh/3pHzblh7neaNY9hBiW96WXXvK1F5swcR+X6h9G1GTYa6qxmcM1uK8XyfbQ3ihDwKYTJThg//ogWeIvkQsXayrGUpsuKMnC3E55fb5gSwUSuVcUk4+NJ95PwR8hz8l46hmT3QxKASHH5HXW8m/u3AIDaYEcrA3ksOedzi0QFvjD/+53eiEvHzlCAmsCGfztyo5JqBg7yIQI4bDhNMGqBTvGDjp1tCJvhp3pre1Nu3lzycP6cP4AFThNsDKANEAU11U+UYECxIWQIBejAAMEqEEAgPdw3ALkdWx8Klgv2ggrIJAQfYB5iT6KgalRLykp0B0AB2n2EZehP3r0iO+s06cIDywaNbXkjP1t8yUbUidmi2vDKlBwmCLbqlOnkCj6c+9999qHP/Ih7xugBSeR3wESCC+MkKv6XsMWb1yzf/1n/7v97OWfuq1xYgUYcfgURsd7Cqcj54lxI4+OvK80dJLcQAokkzNUq/l1uu22lVzAIxhNGAVeFBYGrElghFwgnGuFpTFnNjbW7PyF895HWMHIByS8jDIOLQ8vjTBIQFwx8hWbDXesyYsksowxvPvu+2z/vkOe07e5vWkXL573+SGmszpMPlTkggEmuG4AuWBuBPjFUGgecwwAhR9XoEwAUwln2RmSOF/lD/j37s6Os0vkYDIkDohbbXv8sffb5z//eQfdsIwwY1yn0w7giAgMYZAuPZ+EFyoMV/MZ20bh500X8mGSUn/PnfixsfidFFvGVvTPw1KTOnFS2FTYXDA/fWAgkOgiIb0IJ1b+JMCGMZOACZ8JrPI+IYrMfY7zPMHSUBo+DAjjhV2w/3ve815748wZ++lPf+pzlxd24Txy9Pjh+q+88orXLNzZpfRHABZEPXx9eXjyrtXroRL79re9wz7ykY94e2Gz1jfW7Xvf/a5dvHTJxkbHfF4hAjTroZIAwI6PJ7m0PGs4h3FGFIUcypgfzGVqSBKyHSGPwa5F8fIATjD25CxGCQFOoTwJgEp5oZwfDGnFGUTeB6xxT86lLSFIUrZapc/Wa62wLiQ8xLnMV61dFTtXaKqY/uy61votVKZzny3/8s4tMIAWyBf+AA563uXcArLAP/xv/n4aBql8HzkR/C1mTflQiBDgaOAMshOtUCrqFEntD4eMwrI3lhZtaemas2FcC8eSnCV2yRWapnAu32UmlyVxvhUShJPD8ThwOP+wgLBkLtRQGkoZN8nyK/QJp1aMi65VLvRD4rgein4IipCDh1Mlh1+2KRX6AiQCRwJ/2b8D3EQelZxfB0EJg0RY5PPPP+9sm4QsJqbG7eGHH7J77rnHZmfnE6AUzjPtJjws6k6FMMO3n/6G/dmf/58pUOX64SCG08d5vOiX1Pz0mfLoGEsxcthE4ZGANYlXeFhkM0ockLsDkMUJD7aT3KxuEv5ac6eesYAFe+vc2VRIgTA2FemO6wEaKokwRtH26hQ+3rC11Q3Pc8Qxnp9bsEOHjtpwbdiWby47I0s/ALMR0geDGMALIIxoRQBbWNQIjxT7JHYPmzDvdA7gjzkUjnaEUdJOADr5UNiLc9lYQL2U83pWcnCCjf/B3/9t+9QnP+ljCONU34nSC2JBuOb65mbCGrZSG2B/jQHzlnZwHpsaqJByvnIftfZ4j7HE9hzrdbtaESoXyqZsfEQ9Qs2F7Jxwpm00NlkEthkvD79MynBkWVnP6bQI7eO4GL8A19gQMRzagO1h1z7y0Y9ao9myr371q0nB+K6HR1Is/cknn/R20z7m/rf/5tt25szrDtb4nPVGP3Z2CJHdcQBOnxDt+MAHPuDqkggLnTlz2pll7ql8S+V+8YwJoaMQC3KBlCJh19seBskmgtRnqQPJSyHAAvfYTuU/Wi3WUoyDM6AlBHGSOoRJriBzjGuwuTA6iopk1e9LP7TR5cxoMeYR7VIUgvIhlTen54eHOSYsnIC9wJoYc2fbkpDOocJ47rPlX9+5BQbQAvnCH8BBz7ucW0AW+Nx//O/3FE7mDmGb0LTI/1IYjwCIg5Fu5N/gAJLPxK40Dnc4lxPu+OKQ4ICtrq7YjRtXbXllOc3NwonEQeKaFFFWqKWDQZz6StQ44hg5wThmvIdDBPBzxqZZt3or8lLcUW+H2Icc8FBuDMCkV6FbcCbkrrvusne84x0ORKRglw010vFS28uGOolJU5iaGByFL2XBGtfBmRSbQXjk97//fRdaaXWantMHKLv//vvdiT1+/A6vN8UOPYxaFGLuuoT5cy8+a9/45tecqZPDrfGhj9ldewmHRJjZXpIfFsIbUsdT2J+zfQhyJDk9AXoiXA8Zc9Q/g0FFqKXr7cVRxSllPFZWllzkgdwmMTkci6MvEIWqImAWwAYTQXsBBzdvrnofNze3PX/ojjvudKGJzR1qfq26ch5AnbaQx4eQBONPCK1Cz3Cos6qYWSeYf3u4YaPh98Pplz1oI4CEeQbIwPHX/OF4wugAbDs7DVc9xKaPPfaY/dZv/kc+R8+dOxehtYSNtoPZ4t+dHsxZFE/Gbrwf1wlmmffoE2CGouqwaKw71kE2v0y5iAIW/B4dCUl9Feim/diB6ypMWZsi9G//gQVfH9qIkOqk2EqOUa4kTB9KrBLHwXbMO+7L8a+//poDJzZLALG/8OSTduToMfvTP/1TtxU5bQcOHLRHH33U19b4xLgDnpurN+07Tz9tr772ilUqIXkvdo3nBtdSSQgAE+1FrAT7YF/aF4AIFjbmJW1UmC99A9BT8w1gydwAbLr4R7eTKJguZ9i12EiIcMxg8SO0NGoDCjRHvmuwb9xTao3UhmRN8B7rgLELpUgpx5KzFiI+jDNtY1y13rRJoOcSf5dcqTJeCg/VuGrzSc+XnFnLv7tzCwymBXKwNpjjnvc6t4BbALCmnB45fAJqCtuTAIPC83AcyGc6euSoh0GGslvkf0iJbm1t3ajbtHpzyUsBuFOSOMg42DhT62sb7uwoj4cwSEKacHDcCU5U/XCoAWu0A+eOsCNqNu2i0NZrh3BDPeTcdZ5AjxxUzr37xN324IOn7M4770yU/whX0kS4/VEI+IswOd/9ToQp+kAumCx9lp1OshvvRZhnsDj0lTCyH/zgB/bsj5+xlZtLDoDarY6DNBx5wg5xemnXyy+/aqs3V+3wkUO2vHrd3jx7xgGHhCvElAEkwgEeCyc0aS+lB7B9OPAdF8JwZi3JKQsRl55LxHOOHEOBtahrF7XRGDt+AFWAckn8UyeONgGuyEmKkgn0u+sgIupNwRZ2XTgigG/k5QWA2vD+3HfvA/bww4/6OO82du3atSse8irw7WGzO1sOfGDleNGeAPUxVzQe9Euqe2Kf5PCTY0XtPko1zM7N2sz0jJdswPaEv8Ho4HwvLy3b6tqqra9v2c1VVEub9slPfsp+6zd/KxGe6CRgdcWVIdm0AFiUK9EWwA+1B7Hr5uaW24awUpjDmQTEEW657XlXEe4JIKUbABWNJY1inAHwlTKS+wG61S+BCK1RiZhg5/GJEJKJsMIoXi9WXGOt853dakRIpervod6IHbHNm2+e8ZBGGEUA77ve/W4rlAr219/8ljNtiIcgv//wQw/be977bhcN4V5LSzfsxz/+iV26dMGZtayq6+7uXhKe2nJgBqOrZwR9DpXaYK2lpsncjPGtJqws7Nikzc7M+vxK1U5HIjSTkFM2RwD5XCc2NQKAio3lONaHnjeRw9ZnoXm+icWmfAj24FkHoMOm9IPz9SwYHxnxMSS/jmeZFD0jzy2eBX2lSmrohUARLx3Dvz20NlP8nPfynLX8izu3wGBaIAdrgznuea9zC7gF/sFv/1IPJzOEGsKJkEMooCG2LfKqQmgEJ+TggcPJDvOo16RSMn7kbK3b+vpN295ZT0FU1CcreQ02HDMxHUrCHxsZs/m5eXeoYmc8wpRCzruWyop7OztRz2p3L1iMbicEF5S3xr1wugAEnPvAfffb+979mDMonK+wKe7x81i1rPOUBWvKI8mybdmppPd1TdmQ87CxQrWe+s637Wtf/4o7q7RdOUhSeozw0l3PAxufGPNC04QPSihCYXA44vRJAiZeQ4uctm6wowr9ExuX7VeAtSisLacwnMSoJ4UqnsImcZ65x8Q4rOdkKvsvNpZ8smAozGvEKVeM/EIcba4TBbGjiHjkSDZte3vXx+kdb3+3nTx5t7MhhXLRlpdv2BtvvO7AiTEF9O3u7TiL44XEExEVrum1sxIGlTYIECivEptEOGbTbi4v243FGz7HsZsEauS4C+xgN+bO9m7dQSPX+OQnP22f+MQnHFhMTEwlbGPHPwfcBUALQQtsT1sYJ64jZVDeV/5cixy6VgjEiF2jr/QJVgaGifOUW7a3S75giFNwjsLmJKxDH7CDRFnGxoM55BoKeaRNAAmO1dgx5s4QbQIWQ5mSezCO5GoBoAHI5CUS1sh9Abo/+smzdvXqNQdDjDvjCDP62GPvc/aaeoKAtGvXrjsQzQLoAFLbSYgpGxmNVKlRbLkYMvrDsfSBdtMH2oAtg+Wf9k0EZx9HR31MWTO8OAbhG5hf+og9AHr0K0Ba2F8/viFRrfkY8ornSV/V0XNyCTUegwGP3FpEcbCbzpkYjTxb8vawHW1U3q9AsuarX78QmzoCa7qOnrscI6ZteGxf7rPl3925BQbQAvnCH8BBz7ucW0AW+Ozn/j0Ha1LLExgQmMFxkwy5wqk4FofFc71qkZcRuW0hEY9ThEO7ublmrXYjDdGLEEKKwEboJCwTgISQRRzs6clJm5qccqcHZ5r7ER6Ig4XjEtfc9HtVKiWrt5q2tU3eUyN11mgrbWdnnB/a+dBDD9lj73mvFa3sQhqABweNFPOu11MnSw6TM2OFISsk9dhkK+Wz0D6FaN4O9m5n4vib9gkYCRDT7m/89dfsqaeecodVoWyAM4Amf9NPQgEBMHsZOXhX5UzU4wAc2B9nECdcoLbXDul47c7TDgFtMXNyAiOks+9s4mRzLLlkfCa2BbU/cssAKirdwHXFHBD6KMd/ewdlPsJgb3huWm0khEdarQg1U2giTjrz4cEHH7V77rnXxWa6Qz27cOGcgzWFplF/bnd32+cMTrwYpwAyMUKMC39LzAG2EdtgozTn8TrM3KZfl/duVxZUWK7AzNXroej58MMP27ve9S7fhJDKJmwKbJnCfpeWl52lFIgSoGB8VVaCtgMcvIxCpWqjXtdryplR2sW4K0wPsEaorspG7OzUDcVB5QOKNaa/mofYQCG6tZFQOVS5CoX4iSnV/WKsex5KrLw/D+ftBTiKWoYTDrpOn37D+8+6/tJX/8r2diN0ulAc8uLm3V7XDh8+5IWuyT8FZJMLho1qNVjaAFWckw1x5L4aowgZrKbhjGL+s2BGIcAByGdsajKEhiSoQpkHzbO9vSg5QH+xheoGksuWffb1mbXYxIg1BqPMpkUAJrGaMUZV72M8D2Jjg9dwuZKCNSnAKmdNQCwbBvnzwJqAN9fDHow1c2f+wF25z5Z/fecWGEAL5At/AAc973JuAVngP/vPP+NFsXEEtLuvXWYcC5wSSaLLQZeKowOF6bk00Z/wRoAGThFOOmCtXCm645KqtyU1lsjJColw2KNOOITjE57HI4coK9Mt0Yc+WCsjTOkqc7SXArc4NQI9OPA4jOQZ3X333dZtta1SHHaJeoEd5ZthiwCS8eMvnowZx1fHCLwIrMWOekibC6h5bl/mWmKnsG848m0rlIZseWXJvvnNb9jXvva1RDURJcFGhGYOmecB4XzS504vHtViHOUYAjaCLRhOfxPu2E3AmsQk5CBzPmA17hPXpD0Ko6P7cqIZF1g2+oLTCXiYn9vnzvHIyJgzFHKOg42J63H+5laER/rPzXV35gk/QyQER1WiG8jFN+ptV+KEjQG47NR37dy5UNFMJfH3yF2q+5zh+oC1mCehrNd3rkORT4CNdjP/PMzRzHY2+yIbUoHEDoBAfrg254oJqTdaHjZKXhvtXl5esStXrkYuU8JMIvWOsqazPuWyb2JEyHAUSWeTgfXFv51J7XaDvSoUfM4rj0ugTIIiHsqYMGO+cbFwwMsnMMcFwOTIc6xq5yk8dq++421SYW7l5InJZk2J6aWtiAcJkHiY3lCwzvwcOLDf5yEKp9zn8tWLvtmAND/zXyGv5HlpHRKWGOGCVasNI1lP7mmE0LIGGVvuGzlfLQfzvFArhcEVQ4jdVAuS9vYZ4QCSbB4A1ji/n4eWlEhoop4a853fysHjmoB/KWRqjXL/mE/Ur2BjifuRc0bYZKxrtaHq6rJJtEAlhGKche/2fNzYaNJGiuZjllkT4BRY802iTNi1bE+bBDZPnHwk99nyr+/cAgNogXzhD+Cg513OLSAL/Ff/9W86s4YzoFCjcOAjhwMnA6eJvwUMJAgQif37/f3IIwnBAxxqcotgj8bHI9Gez3H8cZrwglrNtt8TsAbL5qFFyGi75H7PnRzAAY4fDpUK8spRpQRAp9exZqvhOWzFoYI71cinF3oFO3j4kCvLHTp42J1Cck1a9YbL8SvMSrvbcsyzgA3I1u520twSnSO7KDcOWwm4ydGTw8v15EzLSZPdaTt5UEjY/8mf/In97OWXPFQMWXtCtBTKp1yxQlLsWGyKxkjMhxx1l1En9yoR1pD4iERHJO6BPftMYr9GGfaFWeM3Ko5i5mbn5uzo0WO2j3pX41OulIfdJNJBP8NZJaQOQY8IT0XwAccYcZAAugEMVe8L9o4aecwpIhkr1YpRbxgAyXm004u1d2hL5PxhI+xJX2iDwAIOv8JUcYQVdodNpPo3loAHByfFELzgPAEp7hfiEeQ2wc6Y3VxdtQ99+MM+J69dW/RQQH5urq0mMv7kRa26DD/2QOHz5MmTfn/EVxCFAbBxn8i1wr5dGxmuuSIkhZ4JmaMNgELaKsZHTBvjzTw/dvSY59Vtb23bvv37XJ1TpREApoBd7MFre2fD153YHa6VZYeZS3wmtnJ3J+q1aW4j3S/gNTU1VoVXXgAAIABJREFU6e27ePGin/Pyqy/ZD3/0Ax83xl1gVABDoIZ2kNs1MkJtv0lbWJjzEELmgcqDRKgiCpQ1m5yaSIFdsHE1nwMqzu3Ar1bz+Ulf6O/8/D4bHQkRIljoAPPkhwUz7AJKjb00n422UTR7fX3N8xcVaqvngDOTQ2zCAFQpJwLTR+jlrWHBvlGg0G4HdEm4ZC+EWWiPbM9nikCIHESBPEoFxLNWYC0L2GLcI6cPO9z34Htyny3/+s4tMIAWyBf+AA563uXcArLAf/o7n+nhYEriPHacQ22Pl+euJAV6cWaU/+JFc6tVZxFgBHDy+ExKeoTA4VDNzs3Y/Dx5YkNW34uwI64pB00sDw6YxEm4jxT6AJCwdDhUnJeGfJnZaA0lvYaHInHfCXJxbMjGRsfto088YcdPHLfGHuAw+jHUC9U+gRTtbCv0Sw48x+MAi1mLXKzI8RFIkH1u3QnXrnw/B0xMnDMxiZNGjlUDxqZAra+2vfr6q/Yv/sU/t2vXr0ReTmHISkmhYMQ8RkdHbHg4ivr2wwejlpdC23CYBfA8hK0VuVJ8zvgAABQi5+AnCbOULZQ3FSCtaY125CZ63ozB8k3YkSNH7NDBQzZcRXCkkoqaSI0xwBLhdBJbIJyTUNU1IywSgCYnW6GozvZ0zVUGATwUFcbhBqxhMzGBysVSCKNAWYC1CP1TXqD6pPxF5YtFflPkEIldUv4X7Yn6bRG2KyZke4ucumEv84CkPHMRkQ1AmJg/jqX9Hi7cNS8HcerUAz736fNPfvIT/zxynLBr00MDaxSLbgfgVD9o3+OPP+5zlDYx7wWAui3KAQzbvv37Xeaezwk9Zn7yN2wnbY0cS7AjOZ2RKwZQYH3RHrFPzGc+83w1VDm3tvxaUmvlOLHcbMwwn8jPwz7nL5y1L33533p/NE7KgeNvhU4LtFWHR21icsbZ1ekpWLAAXM5y98xKxbAN5zGPYeFQI2UMOe7SpYsOckMYhBUagj0ce+DAEZuZmLPDh494WGq9vmsIHF29Gvl1zAuESWD1pmem/HkAy8Y1qQHHmAsY+qZG0VL22Rm3ZN2iGClmjvcVao29ycNVyHilGM8LlQoQ862NDd6PUO44LsvWCbRlw1l5BjJu9Pfhtz2W+2z513dugQG0QL7wB3DQ8y7nFpAFPvf5v+dgLQBKsBkKOcJxEqBRjhfODMfhQOCwqI4Qzjy7yDiX7L5L1pxQRo7hxbU5TwBHbJnAlPJrsjWUuA4/OFzK1VF41AhCAEMFd+hpFw4Zu/YwagcPHnJHDUdMznmpEI87AS13+ZIyBfq3GDCK7RZLEVaZPUcqfNkwx7BRCEs4UEpKCOha2jHvM3ocA3vE75YVy0X7q7/6ov3lF//CbWRDBau6Ct+cC654nbMK7Q5ZeACLiphnQ6foJ2NGIexmPeraiX1S4WI5hx6yl8iX0z9sKKEKgTWu5blWie0J6+JnuBJFr3FCyUPSHCmXohB2jNWoh8ABvBotmKcVByxi6hSeqfxE1PoYZwFQgS+xumIt6DfzRiI4Ah5igySUQ//0Gc6xO9SVirPAUgLMjr+Lj7giYdMBAD9cc2N9x+69917flHjkkUfs2WeftRdffDFlvsJpj/xHQFx1eMRrtv3Kr/yKs4QIpVBjDyBaKhXSPjp4L1WsMBRCGYyjWD7AHmsGO6pmnm8odDtWb+x6uwiJhLGGzYb18dyqIr/LPl8Bu9yv3Yn+iHnFdrwAaXFcx0GAqyUWCr5+I/805Odpl3L/sCH9YF5du37ZvvAX/yZlMsU4Z9cL/5YSaavdtdrImK9T+kYhcC+SXir5/IZlZG7DxEZ+Vwh5YAPatLh4La0PB+MFWFPduOnpWTt176N2110nE+GbCGuVqEiEOKJWOel9YYMEYEg9NlhPGG0+j9y8SasOR127dOOqUPRNBMBZRBBEWGQa9mhRLFvzqmhREkAbKPRDm1ECbjpX7DtjIYZec4p5wXxkEyFUcFv2+Ac/lvts+dd3boEBtEC+8Adw0PMu5xaQBf6D//ATPZyJrHgIjo4crWw4mZwJ5eLwWzXQJK/PueS1AChwfGDI5HTheOBsy7nlb46XpDhOCsyCwipxZHAus3laAkSu+lepWTtRhHMQ0jX78Ic/YnfccYeHgmWZJw8HrP27Qgz0gfaIjcEuzuIk7JBEOMQWZMFallWL8yPfjX8LwGRnmkAi7BNhcNS16lnbKsNVu3jxvP2rf/Uv7eKliwg52nCN8NH9tjC/YGPjKNu1PJQLZxnnTfk+2pUXEMS+62trVt/dc1AqtjAbtomzKSEOOZjYWKDB83taFKvuWSMBcdhBYzxaG3NmDQfURRaS0g3D1Zrfj3uRz0hum4Ph9rZdu37VJd7FYmCXYICGfIyZL5HDGGwg1xHzwvUkZc9nHMtxYm/ou+Yv/eC6cpa14cB9UlGcpAB6yK4H+NMmhRQGA/x3rNctOqvGpgPhil/+8pedKaMd9B/wKuYZsEGOG7XGPve5z3nf6Td5iVwX6Xo2MgRAd3f2bGw0ctYEJrEBtqO9MHfkWzKfPRy5jjBOCJgQikqJB0o+AIyZU8x/xiXCIJljTQcmYhiVfypQTP9hwLkna3Zyetre+c53pvMXm9BXfgOw3vOe93jfaNtPnnvW/uL//vNbisGLKVIOodY70vatdsdKlbL319UoE7b2xIkTtn/ffpuanPSxgLm7cWM5LRfBNSLsGhGeqP0ICOW3cisBrP8ve2/iHNl5XXneXJAAEvteQO0ri7WwKK7iroVqyZRIS6JFi5babslW2zN22J6wJFu21J6W3d7G3Y6x2+1wyB6P7LbU1i5RiymJu8hSFdciaydrr0IBKOw7kABy4nfvO1lpxfwHeFmBACqR+d733fe9xD3fOffc226+y3bv3uNjBVhzLehryOtCAltwmWUwqSWvx3vjjTccsIWZUtT28XmWr8n6muD6+X1G+VoidySWwYrVVdxn8zlkksHWej1iPpgzgV61T2AcnENsnz5jOb9cTKvXbrU8V3XC77zvwTRnS/98pxFYhRFIb/xVeNHTKacRUAQe+tl3lNWji0TBWZUF6sBCBqekVMkw/5ckkATCE8dEZsdrSPxIgEhg2fknceL1LqdLWgMokWEMJGIwLqofIikkcVFyApgIU46o64hd8ti5Xl4Iy+2whC/bdXuvsxtuuClJmsLZrho4Uecm1ovnBQjEgAmYqa4nk5xHc+a7QI/Gwji89s17sv3bvmvVIFBALUAdtTCR2OFqObcw70nvI4980773ve84w9HY1OwAAVkX8VhYRNo14sm1EkmBGMbAtSJmSr5r3Q0zJGACRQJkYlrEIPG6iuQxSVBnF+YrRiDzSW8vjsM1LtbBuJDARkNyjQOWTbU61Ap6bzycLOcm7OKlCyFzTBgHAXHWmppIV+rTlqKuTWNSzZmMMvQ6rVHJYxmHmETV+jFnsT1I+VhfargOM8NmgcwbZGbC2DgXv28otjhAkdkNAABDGK1BQBQgjnWPRLKpuc0++tGP2O233+7A4dSpU/ZP//SP1trW4iDlwoXz0d5gecVlwW2tYb7DaxkrY2RejJH7R6wu91iNg9C4l8zC+TJitGx1tXXepBngEhsaKxC0bD34NdJ9LOZXa5k4M3+BNf7PvBk397HkzMQD0PiOd7zD3va2t9mLLz1vX/zi/6wA1VjLYamvDRWB4UWAP+0hsjgbApoavM8dcsibbrzFPyOohWwoNjjDR4yvDF+p1HHF5xEbPTO+VoiBrPeDkaq1LRu32k033uzAl2sTtbHmnw0AK4F2xjk7O2Uzs8irByrmJuGMGSYnjB8HSfrk+RpD22oha2SN8UB+Gmw1wutwhBQj1tIYrqz67BJYU/0a79dGhJwu9fkodrvyGZeY1Gjj6X0/8+/TnC39851GYBVGIL3xV+FFT6ecRkAR+ODD7yyraF91M6qXUcIs6Y/YEF5PckEiRzIjMwYSDJJOknLVncl2X+6DYi7E0pEYujmDWaVXmKz/SYx4v8wrtHut5HMBK/Mk+SeRvOfue7wWiN9jxqBdasYVZhHUNV0FacGICDxFn6g49rKVScByeSuvrHiimwcIJLV7S8hD6eNWW7B80vMKS3qStmAxgjFiN75ajqeYO9BcjnFgd79MYp0xO3ToZfv85z+Pz6HVJ722mD+PublpGxi8XJESMh+xmpyTmAE8uCZu+pAJgw3VyanWLViEnMdVtVlyLhRDxLFm5qOuzeWWSc87/u8JaK7G69L4f9S+hYkFTCDHJfnu7V1rzU1N3qtrdOyKW/GTaOt68j7Gqxo0yc605gTExDqI9ZBUkN/zHrGyYguJLWMUc8j7nfGan3fGFokiYyUGnJsxSNILCJSMEoMQ4jI7s+ggBYkj8+K9SCEZvzYOkEny+2effc5uvfV2+8hH/oMV6+sdcMBMPfLII9a3ts+2bNnsPcm87qkQLQeoy+I4krxh1c89cejQoYQhDgbJYzU+Zi3Nzdbc3JKYdlxteg2L2d7WUTEI8Q2IzEpljGI8BQoE8Dn26dO0STjugGpmdtbOnT1r5y+cj4b3SGS9Vq7oYAZg+r73vd/dPv/lX76YODZGA/ksUmCXnwZTjRHK4kKYE+VqspavCXCP4Qg2/zi43vbmO2zL5i3WSx1esck/Py5evOAN4AGc2tABrGEIwvXGYAaZp+rHavK1ls/WeLw2btxk2UzOGU/cRSXlhN0j3hyTa3D+wlmPOaCPmMA2YooUrGD0RGSjgd9hWsQXIJNzAo7D4TLAWmw+1RqbQdxT63rXVphg4uA1hcVwxeS6iMVXHaY2LEIGyjjjPZICC9jx/f0f+Pk0Z0v/fKcRWIURSG/8VXjR0ymnEVAEPvTh+8pKwtWni4SKpEHJhCRavk+f1NHwGoCBivzFmsnhDQYDCWS4QC5WkuDq5Fq7+EpGOA870molINmQnifZEWB04FYOYwnAyr333mubN23xhIxxkTwqQRK7JjCiMfK86ko4rpgZ1VXl8gWfb9TdLFXkh0qm1LCY18zNIpsKswgxDMRIsimxd3oOw5VI/BYtk4PRxEFxxsHa9OyUJ4digACCC4sksUjEBn1MnFssEcfhvcwb4OvmL/kAumJEASZ8SVIqsKbaLCWQjM+B3XwwPS41S2qqApjVeF+00mLU00jWCHAEoIU7X1c49HnD6iWbmByzkyeP+/ll8CH2Vq6QqpeU9ExATAwJcWXMnEesaLhNhtxTzo9i1MTGSWoL80UscBhlDLyH8ahpuBhaxswxiS8AaWhw1Pbs2ePsE73WkChSCwUDRoKvdhcArFdffc0+/KGfd+bJzTguXfA+eocPHzbkfnv27HLmiPUXNUyAraYKYOU6AjI47he/+EV761vf6uCIuXm8FuZtcoIecYsOGgGfuHIGQK1zkwvmpbkj5xMbJJacmPEzr2OtMC/qti4PXLaa2oKvL5wueQ1xYt0Sc17LXFlzSCXb2tvskW9/0406XIKcuBnq3hHjTFy93i5HnVyMj00RmDXQ4Y7t19rtt91h27Zuc2kwjrE4ibJeagpRCxiy7JI35mYMfJ+ejtq66HdWZ7YcjCOurzuv3WVve+vb/BoJvMe9Hww0BiSDQwN+z3lNZdLDDNlpAPaQxvJa/+xpxFAHA59oDcAY+D+yX9YJDGhrq3pN1lpXe4BmXqNNKn0u8Dnj8ai0zQgGWbWorCPdU7GpE26WYpk/8MGPpDlb+uc7jcAqjEB646/Ci55OOY2AIoDBCAkbyZaa88qQgaS1Wh4nJkFMmwrf9bwMREhSYDBI2iVJEhPCeWVewHMkgb4Ln9h3k3AJHJLwyHLdpYaJOYjkeAVqRfLR14oE2evU5pOd/Fw04mWsYgpn5+cqMia5UpL0CqzyOhl3rCwD0kIKKrmkAIbGSFIs6SSeBzBqPFTfxTwFFMUG8jsSTBk8BPqUe96SPfvss3bo1UO2YiErg1HwRHVq3MGiZGkkiYxdAFNsJACERLg+Yd5kOqLaLCXqPE98ZdVeXY/oUrGFYK3crXMx6td4+LV2V8OlKmYr52YZApBc+zVr+ipOgwMDlxy4qI6ReSnhVVKvxJb1oFpAMQ2MWeum2vGSY/A7jU1gnLjIAVJzYI1zLn4H4JCUl/dzPeSWqGSa+TngujDgNWv8jMEILBo/i5FijNw3jAWw9mu/+uvO6MgY58jRw86uEWdcHqPn13xi0551sMa4JW9lvfPep59+2j70oQ/5fUSy7mu/bLaY9MdjzFGnmPU1IJCEyYg2HgBrWmvaLOB3jJ84c07eBzgjPrML0Sye38O2EVfAIgAVwMRmAXEBvO64Zrt981vf9DWiDQnGwRoVyHBGTY6StTkr1IZlvctyLev3ak2+zm5404124w03OjvF7zgGxiy5fMyNsdHigr5txB2gBqDjdW4K0txqK0vU6AXzu2vXbt+8cQlxTUgX3d3V4j5j84P6T44pcAsAhB1FDhqtDCb8fTCdjS0t3t+Oa13ZyMnmPS7bt++wTZs2V9w8fSMnYRYlCeV+kkRSjCzXQWuXORNzrRkBvGqptiTdDz380TRnS/98pxFYhRFIb/xVeNHTKacRUAR+6+MfLcvkQ+BIu8BiDSSdEigTCJKMTDVdYilIlGEI3Hlt5WoPLyWdsRteqDTillRJDWrFHMEciBkSu6Wdcp6vrwnG4YYbbnC7dOqAlkqxax3yw9iZJ9EhyVtaBhRG4hu22zmXNyJlRDaJE91Ewrawww+ICjOBSIBLidkGzAYyLI5PXUtNPu9MFpvlHIfvxBI3RKRRsB4BqkgYg8GLhtLU+NAvLnplkZxhJf7Ms8/YxGQkvSSWJHI0//bvifGBxqWdfp5XU2fm01ikWXBzpd4P0CW2VGBY0sFqJlDXWtb9LjtLAJGAJwwi8tCrDGUAVMaERA85nvp9AU7Onjvt15rrIJDK2mKd8DrV1onhIEZaO7wv+vFFg2ee5ytYyXAblGGHGAjWhkw7ZELB+VRfF4xfmJiQ3AOI1N+M57Xuee+pN845YOFx3XXXOWDjQSxhobQuT5486RLc//iLvxytJOgJNz5m/Zcu2WuHX7OzZ87YrW++1TZu3BiOn+UVO3P2nNUkfcOYo5jS1157zTjeAw884Ouf+8olq4VaYxNB0l/H+Um9omqdACRep8j6z0d9p2oUq2soHZxxTywtObOGsQ3rkDVJTRh1pBxL7DgSwYGBy4accOvWLbZ12zb74WM/NOoZg2Wq9cbg0S+P+7BkyIWj9ipjhdro/cbP1NUhAy0tLhu3BO6lAOItm7d57KlNa2lptvpi1PIx/zBMKSUGRdmK5Ndr0moKVnBjFYAgDrUdds89b7G9e69z9ss3GTBdycQmA2AZsMdnAecABLIWWKvEHrdP5rB+/Trr7Oyw2vqiz4WG6AtIhGk/ks3Znj3X2datWx20wZQzRq93TZhLxVv1gQEaYzOKhz4349zzvp7EYLr8MlE4CPTy/4c//LE0Z0v/fKcRWIURSG/8VXjR0ymnEVAE/vNnf7MC1pRw8z1YneizpQReLA3JBj+rPk0MB995H/IjkvBq50TJJCUDJAFRAi5WQ5JD1bWR2EuWx7EZh+o/+E7zayzA2UUnYaI+BqlTMDNKDsM0hV14tw9PbNl/kmmI3fupihmFJ1MuVQpGSYyA5HrBUEU/K69ZAbj5eSMRi9dHfQ4JJQDjqkkLCZskkjSBzvppMOwYnxizp595ys5dOOcSSRLLsbFRWylH/QwxEhMpcEIyq7oszu3MZXJexlHNgin+6o0moCZAqh38UlKv42AkMWrhODyWE1c+jSOYg3zSa6/JmxpzXq6ZN0ueD4dHffG8wBrXjWuihFWMG/HiGkkSy/M8YJ6qTSQklxT4kpGG6hw15mqwGvWLYbzhNUbr1jlgk02+Ng18fY9MOsBkPHfddZft2rUrWKjZWQcmsCE4PCKNvP/+n7a7br/LxseinxxN4VnjMFcvvviCrxMMOmIDoWRnz523S5cvV+oKmRf3Hkwcr8F9UcxfXNNoJ+BrH3YqWW9cB0mNA+zQaP5qvzheH0A6GkdXt+fgvRiJnDhx3AaHh2xoaLACXlX7R6yYH2CC+QA4u3q67amnn67IkCVD5XrpOgvcM1ZYMm4N6htDelugNMwbr09NTnoNJMdoa22z1rZWrz9jvO5uOj7umyOAq/jcmPa6M+Yqc6HGYmOYiPg9mbMtW7Y6uN6xfadvHHlz64TxwllyODEw6eru9POyASGQ+uSTT/o5o7F5reVxnq0v2sjIqJ9DxkqYGcG8MR9YeLHEy4sL/rOvgakpX7fMRT0i+b82lMS4s5ZYR/45lZg78TvJlgXQP/wLv5LmbOmf7zQCqzAC6Y2/Ci96OuU0AorAH//JJ8skHyR3AlQkJJKUkTCo0F1mFWGikasYH6h3mupbquV5SooljVKiononzqneSySrqn8RYyJmTmMSO8JxSnOLnpDdcccdnjDBTlFPxbnCrRCjEWpgwjiikDi4kTRxvLAEn/C5i4FRAkxyZ4kVt8CqgJj+7wxC4nJZoA9TLnp5hTwtWDmBQp4nLgFiAwzTYw1wGU13c269jrnIwecP2LP7n3FDhUwW+/C5ioxKZhQkgfpiDjImIMFuBBw2NlXYJ2Igt0GNS4m4arxk4S9AiMWKQF4pAYmqewKsyT5dDAB1Q8yJpDT6q0WtH3GVTFEmJ2J01NeK7zxUg8a1JFZcJzErHE+bCHyXTFE1WA4IEqfQYDVDosr7BQSd0UoYDdUF8To1YAesaV2wZvy+mI+aIUAlvdNg2WiITRsCZHPUoPGduqX/+LFfsaaGJltcKF1dU6V5N65AVvjGG687AwyL5CY9K8t24eJFT9KZD+uF4/J6AAbAkDmobQFsKa6PvK464Wfeqm0SWIOdmpqa9hi6gydMtLdaiEbMkuNxbQCcGHoceu1VZ3Y5JxsuyIsBsbwHoKZ+h4A1WOcnnnzSxyGmXVJWyf6qzTQcbNREI3DdE8hpiTMP+gJKio1JCG0JBMqjB9+wAyrmyeYFskWuC3FirMh+QzY77+YlMF3ca/v2XW933XmPtba2OUCcn0f2edbOnj3jcUDWunbtWsvlg5FkDC+88LzXGcoBlAb1MPBRCxssOAwybRV4Dc6QqkNzM5gECPIzTBnxI46qDw22Mdarf46VSn5sZKZiJnWfVjOnPPcffvHX0pwt/fOdRmAVRiC98VfhRU+nnEZAEfhvf/GZMgmTwJFAi/qhKTEmGeFnueyRaJD8shPMa0kKZVEtWZvqvQSABAT4vYrqlTSHKUVXRSanWiONk6SF5ExyL69hWyrbfffd5wkwDwAPtTAksyRJ9KAieeVnt0HP5m2lvOLSLcY+OTFhExOTSTPapEdakswHwxQfj2JtlJjGuaIBtkBuHumlhWGJWB0l2dVGHEg7W1ubrYneaRn3nDRvEZDJ+7lI7M6cO21f+sq/eEKZr0HSebXOj/iLGSGxI5EFtImNFABqaQwXSQEgMZNcN8Yn4wkBb66fgKDX6JWDCWN+1Kxx7WKXfxlLPXexFBiGsQCgifVC2snrq0G/wBXrhfHzf41VkkdZ8jM2Em3iV70OBPoYV9QuhXue5JUCJRyPY6v+SSCNeDB3jilZJHNi7pyP8RMDzdXbR6xE3SNjet/73uegTQAN2SljAVzddNNN9s5/91M2OTZZqY3i2LBrjBVAffToERseHrGNGzc4I9PR2emgh+vH3JE+IsNbv369SyJh/FR759fHsu7EybrRJogkdswt5H0BMmNNBAAkLpqbQIWkyKoHxMb+med+ZK++esjfz3kBIoyFuXPdmA/rF3DTP3DZnnzqqcr9oXUkwCMwovP5vYmDaiE2JlhHbG7wOv/smV+wujriXOesWF/fuopBELG7fLnf5ZHEHJaNuTIH6ueIEz0UuS5Hjhx1eSXNwbluSCJvv+1Ory3D0GVsbMLOnDllJ04c8/MCiJG2dnS2VVoccK79+/d7DAGDgDXYZdZMmBKF3BcJZF8fzo9xr3E8ANfxI4d9XWo9A9L4bCN2YtjFduozRGytPn+rN8a0HrnfPvihX0pztvTPdxqBVRiB9MZfhRc9nXIaAUXgf/zNH5VJgkImNh9sQpL0BTiL2iDVm7HDDHNDskESP5e4y7FrDQBRjZjkOzBFwJhIZnA1W/SEjGMComT0QRIMoOJ8UVjPLvqSv1cMlWqkAFyYaNRkC/YzD/6MJ2vsdpNEkSyGGUG9jY+HHE3ufyuW9bocEr6x0VF/rQxQZLOfyWZcSsXDx4AcsBQ94pzRyETTa4xNxGiQRBXyAMUAAxVmDflUXZ0fi0Rvbn7e69uam3FprLO6+lo3QEAfJnki9Wazc7MO1p4/uN+WlpegCD3Ja2hsqLBNsr0HKHDtkHCRjFLr09jQaIV8mE5wPUkaZYyg3k8yPFCSreclfUUG6WBskWbc8+H8iNEIdUheCxXSTQABx/Dan7p6q6uv8/jBbNbUBANLzRvvl2yQMXFdSF657sytGrzLhEXyyGpmjuRfibBAKgm/TEI4FqyczB2qgazbrTsDi6QujGNgxRgX1433AWp4Dcf0uGZo32A2MjriDoMbN23yRuXEAqCNJO/o0WN266232s4d19r0VDTrJj6sr7HxEf8/yTjGGLBynJMGzT29vdbW3u7jmRifsGPHjznLB1tMbRrjpZl0oQYgn3Fjl7xvOCT9A2HUlpZ8XVGjBgCi1nJufs5mvB9ZML3cm1wHGfsQT1wkqTvkvcwb9vYHj/2rHT9+woZHhv26r123zqWArAPiyHwAHcWGBnvj1Cl7+ZWo7RLgC0ltTcUZUjHwzY1MzgEP9zPrhwdgDUdG4r2yhJNq1HECYtf2ra2wo/PzCzY8csXvWVhePhe4nzasX2/7rt9nxfqir73lpRV78YUXbRzDpBXmiINos61dt9Z27dxjTc1NNjWFkceQN6HnHoKuowVlAAAgAElEQVTBo+YV2SXxQUpN/ABrAFeXLjPejDko00YMtXCwZWvXrk9aQWRtdHTMG20PDw3Z6Miw38c4XvKe+mKdFesbHIQ3tzRZY0Mw31k2T/KxgcDr/HNiLph0ntPGkGSQ993/UJqzpX++0wiswgikN/4qvOjplNMIKAKf+7s/L0uuRlKPvEgSI5It7LN5kJCRcCtpqK5H0y6wZD0kcLJU5xgko+GkGDVXsB4kgOzWT01Oey0JSXJrS7MncGJ+dC6xIYxBRfsYHTTWt9jDD3+oYkYhkAQAVF2UWAWvdZmd93PKlltJZrWEToyZAIJAlOamOhyxLQI7fOe1ekhSqoRZ9SeMo6ZQ4+AOYwO1I+CtAEXilctl7JVDL9vf/u3fej0Pluprevsc9vq1WArTkajnGfNrw3EAPw0NRZeC0qQbECJHT84vQCZGrAIQkxpFsUoyzRBLAjCRg6Fqi0KuCvtWrqwJgRzmLhkXP69kgnUAsAigc2xAgkvYEgCl+jOxf9Uxl8xPrqKqkxSrxhoB+KmdQkXOmZhcAOJIlCWBdWZ1ctLlZzLYIX6wSYyJcbu0dAnZ3bgzKW+55202N0ePL/rj0S5h1uWB1+7cY/fcc3eywUAvP5xLo0k65/D+YIs4Vy76/Pmanp50UGHZsMZvaGi03jW9DobkAghCcHlsGUBEnWOsLl2X6ron1eYJFHM+eu3ROoHNEcCZ1iygvrZQ58eMeyBjpaV5e/nlg3b4yGsJYz5h6zZssG3btiebFmowjZX+uJ0+c8rOnD2bzDUYXK5j9WeAZKmcw/0fEyt6uSByzaolmQEsA/h3d3dZQ0NIWRkn60/XXJ8nbNIAbNvaOqyuUHQDoAMHDvoGRdliI4Y1HzWJvf4Zw2Ns9IoNDvQ7QM7nC7Z163a75ZZbrauz29k/nFcPHjzgRiN+rtKcZXNhjKJ7pqOjy4EgQBF5J+AtNjqWLZ+lLcJIIjWlB+JcZeysQdZ9yIVh3GgG3lRhosWE6zM3mDyY62jCfdud70hztvTPdxqBVRiB9MZfhRc9nXIaAUXgr//HH5Uld1NiCQPgtVhGDUcYMSiBFGgToBJAEbjRcUk6BFRIevk/r5VZA693MDE772DNQQ+GHIWQbUmmJat2OQKqJgwWcF3vJvvgBx/215LICdzxWsn+5Bzoc5sIuVmFPUos4bVbLjYmku2QJGrM1fUmAhOSMsmUg/dUszb8X86aMh8QiCjUhFMfjpSVBLcMS5XzpJOGwp/73OfspZde4iqEg2QSFz/PckgTQ5oVNv9qcg2tNTUxVekLx7lJVPkS86k4cCzVHKk+BmDFnCTxlJxR46yut3FTh4TBUU2fatsEfBeXg5lkrJJBiqkkcZUbqExAqsejukDOIzbMAWBiWKKaR81f11JSS+YXPeAChJG8My/1tQKosV7E9MFsAdo4n4P+GSSMk55U//sP/4IVi43OMsHaYj1PzSFW8ZyDubFeMA+Rccvo2LDXesWYg2GjRg0QBbO2nDRpB2TCDsmAI+65BJwnDcBhoWR4IyBEjJmzNh6YR7Cp01ZaCGkh6wJZIMBaUubWFmR/sZEyMDBoY+PDdvHSGUMOCbCD/Wvr6LQdO64J2epy2eWPXMMzZ85a/+V+780m9geQqLpHYl59TzBGnCwF1rQZUP3ZodrJuLdyDo4AbnKo5b2SCDr4S9b0LbfcYjt37rL62gYbHxu3AwcOOAsneSVxh7GHOeM75xwZHnTANjQ07M3pO9q7vLbt2p27HGzhvPr66yf93vM1uTBjpeVFZwcZH58F9FUD9MaaXHGgJ4OYhoSZ5bVyHkWieeHCeb++ADZiBTBnvdEcXJsRXDvmKZlrdU0v9+/mbXvTnC39851GYBVGIL3xV+FFT6ecRkAR+PP/+pmyWB/J1Ej0SAyRMGKXrQTR65CWlm2lXPZkQzVOMpnArns5kRY6C5b0OeO5kJRFI2ivn8nnEnZozpvkIvFCb4a7o4ARCVy11TsAQ8YIsAW7r91n73//z1SkgYAcsQ4kPI1NTS71GvHeXbAcUZsn4Kl6GjEUJHjVCaRAgySDAgICt8RQIMzBB4wZLnewH7jLuTQNqIUMLGM11D4lTn7U7iB/gl1DWgrgigQcF8U5ZzRfeeWQfe2rX7VL/RdtvrSYgFoAXt6KDfVWrK93eRZj5n2wMMghkW1eGRxyBkdugiSGgBWAkUw05CAp845q5oM5qD6QuQlcBRiJ+kX9zPu0HsSqij1x0LdUqoArgUCuQ4w7aui0BquNP3heMjvfPKCHVWLgov/zPtWo8TsB8WByo/kzyTG1R8yd90lGKfaVteJSNU/CW/14Aq5z07NJ37xme+9Pv98ZGuKM3HDg8qDHYsOGzcn8wpiHc3hbiDwS0DBZiTqrBd+gQCoH89Ld0+OATYyPS1WN3muNvobc5AbWqxSW9bSW4H5U3ATUdN14XvJNb4A+z9jDzGJlJeR43E8ACIAG99301LSDr2xuxU6ePOrrlmsLgOvo7LLevj6X9zU1tzi4oHH06dNnbGJywgaHBiv3o8ake0qAWmuDHnExp6tGHmJ4tcmizQBMdaLBfK1fC8Azv6uYviws+LXkgVkLFvo0xYaBg8U8dfpUYvEfTamZM2OX6+z0FIz+uDOEMGvF+kbbvHmLbduK5DNrZVv2etGjR48G6F1etOUV4k79Yq0fT3LPAMA1tm7tOv+8wdK/vlAbstyODuvp7rZCba23Jzh77pydOnXK59Lc1GRrenutsRGWs97jog0G1jFfAr2qqUTe3NW7Oc3Z0j/faQRWYQTSG38VXvR0ymkEFIE//pPf9TQKNoBkCHYgDAomKgn0Sjnki26fXg5AQ8JBYsbzJFt8iVXid1EXUxf1KCsrnqTyUN0Qx2AHu1o+RUJHvybVfYm941iSB8kwgR3qndfstZ/+6ff6eZTIaYefc8nUQvLJqckAe9XMjOahRFKATYkwv1cdSTXLw7zYqQcEeJ1TsbYCYKpNFgQMeU7skI+xEBIvAF65HHEMG/JwpAtmYsW++tWvBVswBjsTsQbgtbZGfZUn4mX6twWg8ro+TFWGR/xaysiDcVY3foYdkuW/ADAxENjR+hCryv+VQEoKKmArwCXgStIp9sSZ2OVo/yAGjp/FtKoW8ieTeAF2zUlsHcm72DGtJ66DnAPlHlntcKrebJyD80omqzlqTciFUmDN48K/hCF58P0fcIaOa3XlyoivOQw/SPhZI6zDigGO15VFq4jYcIg1jOwSq3zs/JHPbdy80Xp713psea3HgX6BS1EzCDCEuQlTFABbmLPoIZCs9SsG01nrGSTGcS9qDrBmajTP9zOnz3kdXVt7iw0MXnQ2C8BC7V1NHSwkdvkrtmHjRmcFqeXCxp8NGK+nTDYsGKtYY60ZsUNem5VIeKs3RLTetAmi3y2v8Hmz5DWwkgyKKSMOsKHuprm0ZJs3b7bdu/dYPkuT90Y3GWE+XA+Oq40FbQj4c0uLtrwUsmyYUmSIa9eusy1btllzU7Mtlubt0KFDzq755k6G2tWYK3LYtrZ2v16cI8yDSpUNA9w6G4tN1tfb5/V+SHN5EH8YVqSV1JnyftYSa00P1gcgj3tV61n3jdxb27s2pDlb+uc7jcAqjEB646/Ci55OOY2AIvDpz/xGWRLGSKJxk5tK5E0kmFcBjhJsJecCPQJQYkcE4qjp6OjorFhTSx7G+0mCogdR2To626N/0eSUp3QCSt7wNtlhlkW7JJIwDhvWb7UHHwxmDRaJ44llcHMHd46LxscOHkoBhMSaKBFi3HJxZGxijHDyc4ZicdETaXb4AQYkWTKjELsYyXLUE+lRDQqrGSVnSmYWfG4cU8YCEde85WsiweaBu9yxY0d9bmEXf8nnRKKNUQlSVbFYvH5uLhpny4CE33Eexqt6GYEWEn/JRQWWBNaqQavGooSXcWqeihuv1+vk4OjAEUllVa86xVcgTA57AhuSonLNdJ3EwulcXAuuiYAo8rxqiSfzknGIzBo4HufUnPlZdUBiNSSlDNlg1kFKTTb6k3Gd6OeHSQRACvkc9WocZ3o6Ys5xiJE2F7hmMFvEHVaTY/DcsWPHHLQtLi1asaHozpAAAIAU11axwIJe10EMI+8nZrrHBGrd/CaRHzJHb+swMe4bALBBAnW8DyAgWeyJEyc8JgH8yy735BqdPPm6XRq47IAeq35Yomeeecalgc4eLi9ZoTbOqfUnEMmYeVTX1mGsIxBXzV7zmmCqwoxGmz58VjA3jZX5ubtm0rKC1zMOTD5wdOxs7/Jj0OBb9z0OpWE8FDJrMa0ryyVbWV50RoxG5s1NrXbNNTttw4aNbvxBTSiunEeOHA4ASkO4TGxWwNCx3ogrx+PzgXWg6wGDuW3TNqMHG20BVCMpFpFrrxiyJgBzzFW1pawF4i3X3Wpmmdhs2LwrzdnSP99pBFZhBNIbfxVe9HTKaQQUgU984lfKuPUhnwvmqBQ9yQohQUNWxHMkOyEXCxtzmB124AUGSKpITFRHFZbo9MtqTcxExjxxB9BwLvWDwv1t46YNUQtz6rQbakjuRgKpehxJ8cTk0duoo6PHfu7hD3kSRXLOMdSzi4RNtS0V6/xsJJcCi4yV46u/mxIql9AtYRYQtu4khKp54lwCYbyfYwfzNvtvbNMBj+yk810sEwmdal5IImvyBa+l2bptW1jGl8LOntjDuszNznkyjzGFQFSYTZQcUCPR4vrg3kcSi+STJJrf0fiXRFvv45rJ6ZBrqTYIqjkTw6iks5pRqwZSPF/9O4EAAV4BIjFAfIdZk0SPhFOyUsama6TrQrxV+1SpG5uf9+fUB41roGvKXEh4xcAoqYe9ABDBBmmOnEP1eLxPdv0cT6ywwIOMX2DWeD+A7f7773fgU1pc8nonYsxjZGTM4x9Aq+z1bFeuDPn5mT/HJzHft2+fryUAuDM+NXmbmZtJ+nlFHRPyRMV3qRTHA1QI5DIfAILmJEZO5h5iZZ09dPllsLaSeWqjhU0PYg24IRYA/6ij6vb1dvDgQRsZH3OWB3AyODRkX/3qV/0+c5fOlWWrrYt7QWBN9yjfBchUW4gMWJsgAnOMTdJMOX9KygqAkYSS6641Wz13zsscfPOkqcUdSMWocl4AMPcmUkXGpM2ZpRIKgWDVUArg6HjjjTfZ2r51HmvAGnF5/vkwK8FBFgYc8x5aGXidWdKzjmtJDz3OEzLOrO3cdq3dccedDrq08aTPDEDg/v0/9hhzDO53PgM5D7GgDYnex+9jAybMcFi7b77j3jRnS/98pxFYhRFIb/xVeNHTKacRUAT+8A9/p4wtOeYHYqFIdFpamjwJg81ZXJz3xCJYikgcSXSVdGmXXpIrsReRJAZDEjVECwlTQD1U9DrjvJu3bPKfL5w7bxPj4xUASEIpKZN26fUdINja0mUPP/xzPhV2tyX1EmunBJzE3lmZfG1lt18ARPUyXo+XmGqoxqVnTZeDANVJiUUgYQYMkLiSkAPImI+AKscheeN16qHFeyUBhWEBICox5/jswm/dsq3i2qekWgAPaVaAvnDl5LiwnhwTcIf0C+OK2blpbyCMe54aflczVBoD45E8TiyWEuufjHV1rMR8cF1CkpnIOZP/i7VTzZgzIbNRK6jEtRq4cS7mr+bNYlN5vRhCgIdYL7Fr1eCK34m9UrKPBBSwzHfJ8X5S0lltuiL5IOeV5MyBTmnF481rH3jgAbeHRxrINefaDw0N2eRkgGLWMl/UQrFZAHjgWPyO9U2iTyLOvHyNdXfZxNSEzw1QFCxZra9nSUppGyAAy5ogaXe3w0TaqM0MgQcZmzD2yeReEjjmtXypLpA1CNNDXLZtY+1FPRvHotfY4PAVB8LM5fEnnnAJn5i+XD7rbJMe1bEVw8rvGIev4UQqTSz1OcF7ZCTEWJgb34nXzAyse2ysiNEVmysGT/+nDhRG2u+FmtqEdQ2AGus12G7OxWuQQMKs4e5IM/drd+62nTuvtb7etb4ZNTwyZCdPnnApJNeYXng5r58teF83pJeqpQWocd9pc4hzXr/3Brvtzbd7TKvjw3iJIV+sS8m89TlK3FkfbODw+SqAymvVMPsXPvqrac6W/vlOI7AKI5De+KvwoqdTTiOgCPzFX/xBGUBGUuSOdPV13meIpA22CAcz1VKQhJGkSO4l2RIJYnNLi7sY6uG1SoslK6+EIQVyvUj6qceS3HLaJibGrLWtNZieeZKoqNWpZgB4P7+XRCwS1RorNrbae959vyeXSkBJcAQWGYNkdswHSRsJEvPhGN5DKZt14APwgvXYtGmTsyDNLc1WKESDZDEGGEOwMw4wlC0+v7vKBJX8tWLotMsPaFIrA2LAGDZt3ebmAshE+T3JHm50N998syfuEQPqoSIJxZVQ8cP4JRi9OU/cGQ9ggjof6qGOHT9i/f3B3gg0qb5G51cCLwfJasMQ4sZDAPYnwRrHFYD1uNZEA+IKc7EUNWrM2d0Wp6Npt8CggAbvYW4cgy/Yq6vJOm0kJh1wMUcxdwJSjEl1gBxP79d4OD/vBxgJrGlNaS2pplKsYoWBzeV8nfu1XMn4MTjve97zHo8psWRcE+OTdvHiJR8fAJwvQPLk1IQ/DzMmeSbmFGKF2QC45pprrLOr085fPOetMqi3cqMdrwUN18ZqOTDW8ALCPM9XsNfBZktGqOvqQGY5+vv5eXNXgQ9rgtgDLI8fP+6/37Fjh7W2tHtz87Xr+lwG+sbp024yBHD55y98ocIecQ7A2gon8BYFwZqJNdW1qZYEy2BEjKDkmDIK4ZjcB1G3CTsZIFt1cPzea9+SjZ9qFo+x1hYSsFYIyfPcbBjYIHOEhYcN4/5G5riwOGsXz5/2+6uludV27txt69dvcKYNE4+BwX7vsQZA8jrCxAyJc1KHFj3Z4nMEGSk1fJOTscmEpf/6vvV2/fVv8kbpgC6eZ/y8jsbo9OVjzWjjgU0kfZayhgD1vE8KAOrw2BxiXr/9u3+Q5mzpn+80AqswAumNvwovejrlNAKKwGc/+0nvs8aOLskMjVwBaCGfwmo8khDVlfCdJEIJsBIznpccSjvaK8sk/PTiYpc7arGiLm7aGQm+wwJNTUdT4s72DndLFJsmsxDGwrEF1mInOmPlTMHuvuseT55IqmQeoaRbiR5JkRs91NRVmAFJ7AAU/IyUip1wgBoPHOE4ztDQoJ08edKlTsGgLXoSqMRRtSbhuhcAAkc9JI28lv/PzkWTYrcBn5/zsdcV611etm7deu+DBbDgq76+wW688Ubbvm2btbSEC57XUFk0WQ5DDpJ5JFeRKJPkwoQAOgECGMK8+tor9tJLL/rvFA9d82qQLTmc5IySdUq2paRYAFoJOfPnOZliCAgpwRao8Xm5u2jUmAm0qc4RgCbGgzFwrQBHgIwwuol2C9XXXuuL7y4fpa4oYehIcvkSg+QGEYnVP6914Ds/78esrlnkNYxRoJpx+Vq3nNHTD0BAzRrvDev+cX9+ZnrGJXLd3T3ORl+8eMHB88jwqEsKub4BsuaSXmlZ7/tFbRIyyCsjQy6ZZDxioYkRcjxkxiFRjH5ekvNV17G5CUoyL12Dyv25knEW0Bm/xMQGCXKAhIgz5+YYGGy0NIdxRkdnhzXBdM1M2dT0lD366KP2/R98v8ImweQurZSS1h6xBgUSHci5HDCYWwH98nKY4wjUEevYHIo6PdV/MTYeXHuBe/4vMCoGlOfE0NGXsCaPvDbv48c4ZHZm3uvVuLfoo7Z161ZrbYGtovZtzk4cP+w1iY2NzbZl8za/TrBsNNN+/Y0T3sIAoM09Wt/QYJNTUwlbuuINzXGqJH4YxQwPX3HGW0zzmq5eB4dbt27zzR9ezzo8dSpYOECgALZ/ltTUOVCXJFR1upqf1in//9Vf/+00Z0v/fKcRWIURSG/8VXjR0ymnEVAEfuu3frlM0Tz9itjVPXP2jJ04cdyT0mpAUC0FJHESq6HjKBFTEuWJd47ECVc8pFy1vhuPXHBqatLOnz/nZhhI+eiLRM3M9q3brTExFSEhZidaNUbV4CGSwQzdx2zHjp3ORgFoAAa8TzVijEVSI69Nq5clejTklrECEkQZffAe3n9leNDlSocOvVJxltOxmL/AioxPkEjBXqgOSwwCxyIxJfmEZWJ8DnRzOX+t2DySSL76+wccdHI97n37OyrStNLcos9FEjASZsBaAOlgE8RE9Q9ctDW93Q7gvv/97/uuPEkhrxHAYQ5ilqpNQpQ4//9JIZUwi90SqygGRXIuAbxgVxftQv+lCjOqBF6sGsBKDCexF8jjZ4FMgTfmLqZTTLBkhmJWkUM6g9LYWAFfugYCvoxLtV+cgzFpTavWTixf3grOBOOif/fdd1ccUzUmviONo9aI6zYw0G9vvHHa1xaJ+vp1Gyp9BAEDun6s3/mFOZudx5xk2l0MY40HoxnXOgxx5ChJjSM/V8tXWVfMQcY7/F5mKksLgPvozeb1laUFB25R11l2dpCeZsS8tbXDavKxEQOQ43hr1q5xcPEP//APdnnwso+Ja11XX/BNHe8skNjxC6yJdRfo0lhzmWjvIIa0Ou5iYbVxIqAngC7wp3UmpkrAELBmZeSW0f7C19ES/SFz3jD7mmuudfBEI3COMT09YW+8fsyBbDaT99fQkgFWcXZmzvovX3RpMYDa5bWdXUZjeDZrzpw57W0LiJvuZeTdPh/jnGZtTbCsHYnDZ9Hre7k3mF+1EVLU8JUdrHV2dlWa1kvSKikwY0aOypp8/wd+Ps3Z0j/faQRWYQTSG38VXvR0ymkEFIFf+7WPljdt2mg333yTP3X6zGkbGhyy0lIwISRbMEaSXlUnTCSnPGRuUG0e4UxNlma9JKCSaWXdAhuwRh8j2gOEJXbZbbp3bN/h7Bo72gAPGC2xWUqmSYpiLDnLFxqso73T3v72t3tiBBjCmY9xcX5n8xJQ4jVRtdFjTLv2JPUbNqyv9N+CB2Du+3+83w4deskT+gAm9DwKpz8lwiSFHDOkbTBMdUZ/KCVYqtEiPkpG1fAWIDw2OebHI4EDLG/ZstXZmJ6eXq8TBGy8853vcqc7bP5z5awndS5rKy/5OIgDIBHgyfyZG+eamh63i/3nHYDCkj722OP+XT3WBKi5bqoZCrANG3JV/iiAXC0jFFANGV305NI64TvH47jOKM7OejwuXu73nyWv5PyS+DHPuFYBBHg9Saxqp1S3E42eZyoSV51LbntiH2AWcezk/dV1g5w7zBzCFZLjUY/EMXlwHn7PuQWWmGNNptZBCSDn1ltv9deTpLM+eR0s2d1332Vr1vTYlStRwwYrk8/lrbtnjV9bJI6LC/QAm6gYcszMzNr0zJRNTI1X5G5jY6M2PR2mIFrvXA8ZjCDRI74wSM5m5XOJzf9S1LXV1XrvPeo5HTgvUyuKc2SAXMAaBjUYZXA9MNFobIx7oqmxxe/V1tY2H3OxWGfdvWvsmWeetscff8zKmWhE7sxuZsXm5mct6739/u2X1pbAGr/3Oknuv3rMcsKsqFrqqM0MyW4lq+UekymJ1owMacQIB0its9mZkFTDqsFI8vlQV1u0vr51fk+1t7X7deDz5I03jtv5c6f9ddxTyB+x5AdY8537OGSXNQ6Sauvrvdcc13xg8LL/jnVGK4X+/kt+/xHXxRIs5pJLZ8VUay2p8bvGX1lrJZpydztYU72mHD55L59BXCtAIxsb73r3z6Q5W/rnO43AKoxAeuOvwoueTjmNgCLw67/xkXJnZ4dLCUnG2G3noWTbe6slkiM3PXDb8mWbmZ3x1/JcV2dXOCpmoz7Nd7yzyNNC3kSiy4OEBlMCXBaRiyEfAujwXiRha0iqOtqts6PT3eaQHnrh/mLJC/ydSaIOzsqWy9KjrN7a27vsgfsf8POQUOHMx+OqxT81ZQXflY76o2kHExs2rPPEDODDoKjxwmzhlVdetouXLvmYOScmIMX6OqsvRqJPEs48SZj5P670OEfSKw0HO5Jr1dgJgIgtgmVELgVQIElnLC5/y9dYa1ub1dfh/pbxpIwxwszgKufnWc5ZXSFknEjylkjoXQJY8t8TazVMXlpetJm5aTt54oTXvw1dGbTvfvc7iZtn3sEGQBYzBckQOS4JtCSFVxmgmE/1GhAI5jnYDNZIJOV1DhC5nryfJJavSwP9lRYISr5DGhvgF6Ah8Md1ZO5q4g1w5z2AWtabDDZI8Hk/CJNzCeQxHzdnyCFfnLXRsbEkxjAobUlt34onwcgVeY1YIUCeWL4KcMgFuGPtUq/EfGmyPjsz43Wa73rnO10+yzoFgMW8JyKhb27x9cNcAHKsd8AQ4Au2E4aGnl+ZRB54ZWjIWWbWRQDhaIAe4wM8FAO4+bXypeI/BziJzYSofSv4PBbmcTQNiSj3DKAzZKMlN0GhJURpMVih9o5O62zrDqONvl5nay2Xta99/at25PBhy+Zh4JbcKTEY0wUft4OopGVB/B9ZZIxHINh7uzU0+XW1pHZ1bm7exsZHQh66uGizs8gWwzUU2WA9X/Ws94wtzAf76aAeAJ2nRrLWWXjcUmHWcFcEiFFHiLSxtq7eGuobradnja8vybhpdH3kyKu2srTk67S9vdNoMQIoY8OEeXMvhSx2we+PppYWr2n1z7Z83tavAwD2eLxffPEFt+JH3sznGu9ZTKS3MkaR9Jd7RGY6nDvk3mVbu3aDNRTDTbettc2v68I88c3Y7Ey4zHpD+4ai/fR7P5TmbOmf7zQCqzAC6Y2/Ci96OuU0AorAJz75S2WSkHA3C7AFiBGjQaKBnEgmArXemygkPeozpSauYlkkTyKJX1iY8USR5IfEmMSQxGpg4LKzEOxeB1uQsyyJaT7viQlJ+k/WW3EMknKST5dr5et9R/r973/QE1OS5NHRcWf0QibXYA2NsfPuAGJhybq6sHlvdnYAQMZ4nnvuR/b8Cwe8lgQgFNb5NTZ1asgAACAASURBVFZfDCZDtVQ0PyYOATyjbk0sEnb5pRKtAyIplbmI6nlIylTPRZ0etXAkd2phwOvYrSeugAaSR6RbO3ZcY319a60uDwvW6L/ndQJTfGeukl1GnQ+28Fk/NuYQHR1tdqn/on3nO9/xnX/GFokjyT1JcfTiIr6qOxSbJnDlZhvJ3AXWAkTRtmAuQHtXj4+bmDEuwDNJ7sX+i16X+JPGJbxGjJZqIWUWQgz4IlmW/BNAJCmpGIq5+flKfVus3aiB49iKLT+znjgetVgB7EddeugtD8r0F+sKFgVGOJfzObE2WEuae7QIaHXgxWve9KYb7C1veYsn9w78ZljfMMchTUT+BoDt6el2ICd7d9aNG77AIpbDmr1QC4ietEuXLtjo6IjNzkWdHviHsBOnpqZWKyZSXs1fQFPXH3aGa8F8l8pm83MLcc+Uw7iHuRBPxhf3VxiQ4IS4fesON+DgUVtXY1dGhu0LX/yCA+5sPuNAhHuX96p2U2tCTG8w8QHiJIF08FgXJjKsN87HXGdmp/0zATaccTIHgB5robEJW/swAOI1gGQ5gjY1YkTT5HNk/l5/uLzoGzVcr2uv3W3tbZ2+ocJ7o46x2VnGHx/4sT1/4McOcrnm1BoCoFkb1Kcx5qhnnXNmn7h39nT6WJClYgi0Z/del0zqHnnppRfs+RcO+pqCbeMeiyb18SkrabGku9qcCElyjfX09LmxCfOTy67q9aK2d9bHymbDgw/+QpqzpX++0wiswgikN/4qvOjplNMIKAKf/syvlmXxLgDAznRYgMN81FUssEnMAGuyrSZxJqkAPMiFT0kjiUnUb5GEhVSQpBF2hB11kluSG1gvQANJGjvJi0thZgK44iGwwHF5fyRu0Z+pUFP0pO2hh37WVpYzDg7m5xessSHGz7FrCrBj9S6z7GqPOhISqbHxUTt+/Ji7viFlQvYJcwBDxu56saHRwRpjIWGMRDJAaySjkZACDpgriSDujJ7oJhJFvZYYCQSRDE5MTLpki3o9mCLiKIc+fg9YBfAhfcIY4ZZb3uxgDVAloHxVghnJLPGXoQlghRjDmJ469Yb3YiMRffKpJ5w5pFaQ15KAxk4/0rlw+Yx5Rs89HqpdUx1azK8Q7Gku5/FWQ+g1a/oqAMtZ2uFR6798yc5duOAtBVTPp3Gqho6xyzVRyS3XnziIZeR51SQCNsX4zszOOthRTzlZ1+tcrGmeI9nFRIbmzJyfYyGDlCSW33EtVXtJTJ3pwWIkqYPiOJs2bfZEnjjdccdd3nKBtgmAvsHBIe91hxEIoKaxqckNK7iWkns6m8b6pUYR85gibFmwtFyn0dHozUa8WB+sybgPgrmkgTNjlMujav84Jl8ch+9e91Rf9PmJ+RSIkjGMpJa8BzlnfaHoTDEsYn2xzo6eOGaf//zn4/7Pw2DC1EVvPG2aSAYpyaJvuiQsrdaSM6iFkGhWS6Y5P2OT9b0AntfMNQRY4zXEW5sSrG3AGrGQk6kz1wtzzsDt3LnL9u7d59JhNp/Gxyf9fm5vR+a5aOfOn7PnDx50kMw94ax+sibEyjI/PqcAa276w1gaYdbr7KYbb7bt269xBpO44eTJ17nzZ+3xx3/on2uwh9WbG8xLn4ecixhonVHHuGE9JiRxb2tzh7kxBm8dYOb3AYDyox/99TRnS/98pxFYhRFIb/xVeNHTKacRUAR+///89QpYw2qf5JukAaAGEAKIhWlBnRVqaiyf1Ki4BC15yKBCyZ8SDtX/OEPh9S05l4JdutRvw8NDnogi7QHkwEZQK1L2ptlZTxCVxGpnWkk5QMCT8ly4qH3wgw+blXMu7SJRZqwhMwoTjZ6eLmtvb7PafN5lcbBNOCXC+iChAmghEWMctCsAPBZq62ylnKmAmEi+wj6cHW6Ak+qmOBdsVrw/WCb1H5MkUgYYSqbliIkcDuZCMj5+D3AQwMPkgORz147dvguv4yg55vUCPcGCZqxQW/A+VTAynB85KU6FjO9bj3zThoYGKjK7AMZNFSt+sQViGHi/Ek/VhZH86vrEmsGMJowaYFlJer0maYx+dJe9Zm1u/qrDI0CI8/A+4iTpJHNirQB8eBDX6l5oxFaAXQYVbvThPfyiNYDYXd7P8XUO6hNhxmBUJNEkGSZenF81bYorY+A5kn7Z+PP/3bv3eGLNuXD7o/Hyiy++6IAbFoT1wzpnbXv7i9l5BxLcR/T1KrNOvI5sxVqbW2zd2rWVnloAeK35YGFLtuygedlbYEhqyndJBiUPFCuq+fs9WVf/b9hFZ6NranwsfPF/NmoAQNjF58pxv/j9ms/YsRPH7Stf/UqYghRwgGUtrFRkvlobAmWqZ1S9mn7vYK0mbPf5Yr1FXWGjxwn58ZkzZ21hgb6LsOYZq0N67D382Ai5agJDjSpMGK+D1RVbzWu4b+6++y3hwGl8huD8ueBgra2tNZEgT9kbr59011nWRBxnzs6cOeOxYFyMm+eIqZv2jI14jR6fK5s3b7U333qbbdiw0ePH5xm1gNzPTzzxuCGz5PNEkkdt2HCfiq2Nz9eo2+MzBSlmc1OLr3kZ17D21Sibe4AY8v1Tn/ovac6W/vlOI7AKI5De+KvwoqdTTiOgCPznz/5mORosh4RLoIFEhySWHV03LygkdR+wX4nJh3aIOZbcIpWguTlDTZhQkPAo+ebnS5cu+vlwgITxgtnC1np6dtqy+ZB8aQeaRJIkWbI29c3yerDlkEw9/PCHLJctuJwKBiLc7mCAalxK2N7e6ud74+RJe+aZZxxAcHzADHUxC4tXXdpIFH2nvVSy2bkArtrxpmcTcwaQ0E8pkmd27ds9qSSZlROl6tUkZ5J0LGSg1K1Fc2M1VpaED6DDmGVXz7Fhc+687W531yQOAmi8lveR2GFKIrt5by7cVPREkvix23/58iVbu7bPvv+DR+3o0cM+b9V9kTyL8RBYE6MmUCSAwLyilijigqEDr/V6m7YOj4V6ZU1PzdiV4SGX0yGDVD85vosJAjTAoPF+YkdCy9w1NiWpmqvq03gtD2SQYgElCXQTjCTxjfq8Gl/LMnCA/RJLR+xgWABukmIyL1hfxlJf1+Ax5MGYd+3a7SCN9zNfHj/4wQ8c+Me1jrorMXqS7oq9kSGKM6n5ghUSEINkEgYYhosv5st7OGfUz4W8lYfkhdVSZebO+SUZdXliLt7P2hegZi4cmzlzj7L+AAH0G8OApwL+Czl74eUX7Rvf+IbPv6YWcAFjFKyRavq0nlnTnJt4Vrf34Pw+5pWy91BknEgPN2/e4sfltQAl+hciAeX1Po8CMt2QpAqE+8ZCQ7OPl/POzASTLekl98nNN93izo60veCzgE0gABhgjbFzTS9dPO+gmfNrA4geirjP8hxzYL0wFuoHR8aG7eKli+7UiZx1z5699q53/pRfJ8YBGMcFFLDGRpAUCsSDsXGdWOeSgqtOMu4fpK55613T5+fmM4G1xHH5P5+/Yp1Zv5/5zJ+mOVv65zuNwCqMQHrjr8KLnk45jYAi8Knf/d/LYiACaOBEF02OVTtVqAkmhUSulNSMCaAJpAX4iSRVciwYCHa4YR0k7+NcJDaYcuCgRyLCbjQ2+eMTo2Y57K/DTU39smSSIKdFMTzllWjk/dBDH7SM5X0HPiSXWevsbLfu7i5Pks6fP2tPP/O0vfryKw4IkFfJvpx5LJbmKwkoEiaOT1I258eLBNOlYJiauIkDDZxbK8k/iZ2SazE/kWTSUy7q9EjCRkauOGDh+NVfkvQBmJgzx+P9coUEHNx60+2e0BEvmDjeAzNAskmsACVcC778ubpo2st4qYE6ffqUrVu31l5//YQ99vgPHVxGfVjRk9pqsEZMFONqsEbSHIYgUd/Ga2A3VGdGghysY31iZLHsoGZ0fNRGRjHYGPY6Mck+xfIA8JgvcyBOSnZ5jp85npJdjU31bsQb9omxic0QK+mJdALmZOyA9FBsp+SCMnsQW8h5ibHPfSV6yQkU0Dz5lltuTc5Fr61ZZ9aQzEXvtSkHBhq7WCa+Swqr3+Uy1F3WVIAU50diR89DN5QoFpMazzCuKZcTs5AEADAnSRLDrCIkrB4TGNFsyFnj+XAvZS6sX2ShDnZn5/1cK8srls/m/X7iejY1N9iLr7xk3/rWt6KOrwYpMOcPuaU2IXR+1hrx51qyRgU0tXlRWgh3Wb4Aa7t373VQxWupX3v55Ze8TQbMpN8PmWBJOSbxKtY3OCMXNYzhzsp73Tgok3EXTWK0pmeNbd682TdTAOCwYRs3bqqASMYzNjpsC/OzlfYO3B+AReSYxIUvNpJgyNg4GBoe8pYmk5OszVhrN95wk7vQOns6j7PmCTt48IBLIrW+tB45HmMScKc2lrUea2LZurvDNVTSZkAjLC3XSvcSceXnz3z6z9KcLf3znUZgFUYgvfFX4UVPp5xGQBH4rY//koO1SOrCHED22iQ5SIuoN1HdznIitas2D9DvJEkiWSGRpLYkn681zDc4LsX5GBrA9JD4dfd0+euOHDnirmpDw4OWq4k6KQEXMTrhQBeslOpX6AuF0cfDD/+cFevDkIRkDBBDcsQ5XjkUvdJefvlFK+RghagfCmdHnCBJ8JBLBkuGVCvjiRQ78vOJxE+sCjJEsQEwj2rqS8KG8YS7NloYqYQsbSEc6iYmXIJIg3HVVlUzAsjzSDhl2sAYAconTpzwsaxbt8Hue+e7beuW7R4vybMAMLpWYlQElJ0BsUjUg9EatUymbDOzU/aVr3zF54k0FTYnwHH02BLjJSMKJeaM1+Vw3goBxzwALTb20xWnPgAsY1J9FiCQ6zE+OWGDQ5fdARGwJtt7GS6IuQqziWkfh9gZgUZiK5MbyWwFCGBBq4GQYinGTb/z+q5CsJMCdzLIkNQsJL/RONu/5hYrToKATBpd01KB13O/ANBOnTrla5h6M4Davn3XOUhmvmIAAbHMiecD+GeDbVqKdgXMe2Bg0KWBuE66GYqfI1ogxHqh9jEkn8RIMVF9nuaius5li1rJ6tpT6hNhbnEeBWiGS2K4K+YsWiZwHmrGTp05bY98+5EAezmMUGi/EJJE1TVyfOLEWmBMjFlsfDVonpmessWFks+lpaXd3v72e50Fa2rmvh23Awd+bPv3P+cbGtwrUUMatalooxlXyLLbfN6smU2btiRMYsmmp2YdnDGu6EnW4jV/GBBt377DwRvX39s/EM+VZetZ0+Xvhz0DrD333HN+3K6uDl/HnAdm+PTZM+6oOjYKEEs+n+qK/hmzpneNyysvXjzv0uPYBLEwZckGy793716PudYy6wXApuu1fv3mRCYbYBrZMveJ5JLcTxrP7/+nP09ztvTPdxqBVRiB9MZfhRc9nXIaAUXg45/4mIO1MAaIZs9KKjZuSMCaW8MjkVy0fDZqZ6oTRv6/nNj0w5hJFodkCYAjaR2JEG5pag/Q3dPpwzh8+LAza1dGBq2mNizk5fwmJkWmFPyOBw2CSZxIbu677z22pqfPhodHKjIypI5vnHrdDhzYb+fOnXXA2OT2+/RVKjrzpORf9SMhOZPbXYkWt34uwAUxouZILQEAiSR6JNVuglFHfQ0ukphuUJNE3cusgyR229mlJ9kHvMnUggTMJWhJ/ZBYsZAUtvlOPzvs1LTcfuudtmP7NZW+aCS9qouTW6WYi0jyl71OjHCR/DIGvlOP9+Wv/Eti8x/1gVx7GXNcZWLiOisprwbngDW5CY6MjFYkf9TxSUbGGAAGHG94dMQuD1xykB7sU5jEqN5K9Y8cM5hPEnNZm4cMkNeK5ZNDp74D1kjCZXohIKa6u2rZIGBNa0ogRzI64si41RPLGZ5y1BfxgBkETN1//wM+RmrTkN5euHDBrxUAuLu70wFbOAPOVzYXxAzCBEUdaNHqauvdQh6zGs7B+lCSziZJe3tHxZ0weqUtOmsqqbLMPHhO7KwYT984yNFYvORALKTFYe0PkwY7NT8378wUoJP5ANa04QBYO3z0sH39G9/wdVbOBGhkDJxDgI1rw3VhDDx4LTH09yTsq9cIjsU6mZ8rOeD9xY9+zN785je7zf74+Kib3zz22A+cdZ+YZI2EG2bInaN+Mdwko76SjR9kj7ofpyan7dChQzY2PuZyy9a2YKiRma5du85rzZqaWqJH3sS41eRytu/6vc4Ecg7cWR955BEH3sinAXxcT8DawNBAtIBI2LtstsY/f7zOsbHomz3Ly7SSyFttXcF76hErMd379u3zzwkH6OWyyz4Ba5K34vgKmNSmF8xaXO+4R/h80WfEp38vlUGmf73TCKzGCKRgbTVe9XTOaQSSCPzm//GRMlI2EjoSNVmlk4yoZq22NhIvkqc8ro0Z+hqVKkYgkl4JLAis0b+IhAXpFMmc3jc5Oe4mC1FHVHQGgp5P5y+es9LyQsVpUEmypJVioxzM1cD2ASxX7OGHH7b6uqIncMwDoHbh4gW7fLnfTpw4ZkNDGIlk3eRACT5z5ThX2UAa0Ia80B+479XVJ3UrM0myG4k+SSPn5UHtD+YMWG+TvJOkOuBZiT5jgLWxsRGXerkD5FyYa9Tk4/wCdiS4JNGMK5i6lqSB7xtu2X/j9TfZ3j37Kq/RrjuJu+RiAkBcQ66PmyRg72cr7jTIWDBa+fJXvuRsQgCxqIETWFNMdINwHsVdNUlh+hDOnrBBzCFkhtGCgRg4u9FEH7tlG7wyZBcvXXAgIlmcGDyOzc+cR9cCsMoc1DhYz5No87MMSTzRLhQcTMMeak3+JJCQrJbxY5KjzQY12RbgcDa4qakCFDkXTZM5njs0uqS1ZO9+93uSZD6kjQAz2avTZJrrDjAlBmxwwLyETDGkfdEBIWMdbR3WQB8/30SIpubEiEQeMEcdG7EWawqrBegXaJUZSjVTKAbaAXDuamzDHKfWmltavX1BNhMsKuCH9+OSWZPDObXovQ6bmhrswPMH7FuPPBKOoJnE8IRea1VMJrHlOFrHAv6q1xKwm5uNdgbLS1nbsnmrfepTv+fNqsMQqMaeeuoJ+8Y3v2ZjY8PRLHw8Wj0IePNZAlMbcuOCM/4wVtSPcu0BOHzBbnJdo6YyE42vC7XW1bXG6/Kc+W1osM72DgeL1MwGA71kP/rRj7ymFQMewCrPcV3pWTg1Pe3tQdRwG2Zd5iHcIlHrmnOjIhxEJZ9mHNdcc41vIvF6ADlgTU66zBGghvSV+5DzsSkgBpb5SxrN+z/9e/9XmrOlf73TCKzCCKQ3/iq86OmU0wgoAr/18Y+VSW5gnEiy29swiAiTAHbf5QQploXdd8nlxEiQUJCsKTGT0QGJFTvivvM+z075ioMEkhGAFIkrUiL6nsFOHDl22AaG+itgTaxPNVjzxJEGuQVkexg01Nl9973bm3qTJg0NXfGEjaT20KuH7OTJY+7UtrRcsrZmdtuRK4ZBhpJOwKQYH3bfkVF6k29vRhz24iTR2IBzfuYPsybZF/b69EID4JLsevPgUinMNa7EFwAVCSLHQ3pYV9vgiSbjiHhc9ksCACFuuEByjIMHDzoI2rfnTXbd3gBrkig6owmATuoFJftj7FNTMxWzC9oRjE/QoBoZX6d9+ctf8tYFAFgSQGShMG7VMkiBKLE3/J9kMnb4wzqecff3X3YgQ3IJi8rYWDvEkATbmxWPj9v5C2c9Qa0G3AL3Ashi8SSPDAfFuFasIcAh3wFr/A4wBFgjWZcEVmtQxhSSzhIjwB/28br2+p0n5ImMTxI7sZYCa/yeY+M4etttt9uePXscuOE2yINxAiCY0/TUtNdktra0hhwuF+0VljCTyAW4GR0Z89/3dNFLrtU3NBzQrZS8VpFYAeqiJUbO1zb/5/isCx66NtXAV/cir6lrAGhSAxpmMDCfOCkCBGEMA8gAErmnzPKZaEWxfv06dzh89Ifft/3798dHRRbpIxLAMNHRGHi/NmEEFLVpoPUYnx3R0B5ToL7edfapT33aenvXepN5eqQ9/vgPvJayVKJtwYwNXxnxaxKGPr3W63LDZRsYoDdjwe644w678cYb/X6A1XzqqSf9PpuamgjXSqNFxrgtL1FnSZ1ek8/ZDXzWrLVtW7fZXXfd6cCU+4M1zWfQiy8+75JMmpMzfhwqZ+ZhLmkfUHaQS9wAjFrLgDW+6G3oEt7a6PMnFQD1aNzXute5bwRC4/PkajsUfS7zOSJmTuud/3/qd/4kzdnSP99pBFZhBNIbfxVe9HTKaQQUgU988lfKktSRDLDLX/Rd/VZP6tQgW8lHfaG2kuwqGSHhkENkNeumWgtswHmQfJ0/f86TK3aXSeR37dplO3de47vpR48dsaPHj1aYFpJXkjW5+3FsSdqoX6FODcD2tre+zZMwknkK9qmLg8n6wQ8ftcmpcU8UkR52trW7qQnHJdGWEQNgA3YmEvVoTusgIUnwkTDx2kuXLjsoCBlf9M9iTLBrGENQowczQ10R56PH2MWLNDketvmFWZd2kUg601MoVowriAHsDMyAJJDsxhO/AwcO+JxuvuEW23XtHk/e5a7J+VUfWA2ged/cHM3Do+k0YIg4EEeA8Ze//C82mSS1ITetr9RRiWUSwyYGT4xZ9KWKptFhGDLs8QhJaTAK0S4B85hmb6Q8eOWK9V++6OMWwNC1lEGFJKmSzMrIhaRVdYvEVIYqYn05Htb91SxZ9d0taSXHiB5d0VdLgILnGT+sHc8JlEoOCVhjTJybmGAyAUty5513+hqiBxhrTz3hqMsKYBSyWDYn2BxAiht9BXEP7TDcB9lw6FvTl0gqeU9txSn08sBlfy8N3XP5nMv5AF4AFtURajODsbI+q+8TGM0SPdoy5cTGHqfG2DzJ52CFgnHy/oZ+7bIO1ogRGxo4HH77e99x8xSvayvQb44aRBrdh4GJHFurnWCj3nPKr5OMYpwlymfdxGRxEfCYt4c/+GF761vudeB97PgRe/bZp32NZDJLNjo2YjPTwWRS60XvNL4T/0OHXvNr9JGPfMRacVhMegF+/etf8dpUPmtYc5J2I1MNhrTeCoV6ayg2WndXjzcAv/nmG918hI0KQDKfGzjVPv7ED33eIX+etcXlUrJegMzBzEptEGALsJaxmgKscp2VV4KNrq7rE9sr+Tgx4xGgLV+RkXJsGd0Qdz6HuSbqKfcHn/3LNGdL/3ynEViFEUhv/FV40dMppxFQBD752/9bmQSChI+EDdMDkgx2ggFESAslGSQ5g1kjwSAZ47skeDqe6lSCHWmwpuYAP0jBkDseP37cmwgPDg64GQesFMCEROfCpYv2/PPPh0QvGy58jEtJnxJ6jofRQEMRBmqTbVi/odJzCSki4Kj/cr/96EdPOWCZmp7wepINa9dZT88aT4jV24xxj48HACMxgmXAch7jg42bN3kfLRJUkj7YB5LUSEhnoqVBUue0fv1G6+lek/RpCknlJW9J8Lq7MVLTAmNAHRtJfldntzMLxBGWBlMBpHOSEMI4AgJxGQTc7ty+y/bs3uvNeRkf8WXHnnnwHrkBEitYJ9JKAKtMFaZnaJ+AgUzOvv3tb3pCu7A47yyfWDWBIsnqlGByjTkO54nm2ebxAHzAAFUaSGeiETrH8fXT0OgM09DIFWc9AFRKRIOJC0fKasmY2E6OoQRVmwH8TgyXrPgZjJJi1YhJmifmTMdnHlyv+rqQNup5AVSdW+0YWA+wMe4gOD5q8w6ASa5zdvfddzvjCbMGmGddkVTnssGSyESEc3BcgK2MZ2AEcUDNZvLW09WTmHogBeXPMbV5gOtJr+XiOgFAGDsyPAFK5shznEf3p5hKfgewKufClIQHMmHYJYAjLSCok3N311K4nTooT3oc8v/evjX2o/3P2r/+6/f8/Vj3x3UPICZ2V7VkzkRnMtGXbATZ71SlSXu0/qjxtb9UKtvCwpJ1d/Xant3XOdNHPeP8/Iw1NAKMaZkxY+Njk37f89mwbduOSsPyN9447dfjoYceijVZV++v/9KXvmivvfaq14xJLsq6jnYkyC/L1t3dZ3v3XGcb12+yxoYwQsEh1W39jU2eBY85PRgPHNzvmye+hpZL3soDsFkuA8QyDnT5POA9mUyw7Vwn5Kz1dUiioz6NL1n1uww0MV9SfVrUy4aLru6/qC8MSSobHpJE8txf/t//b5qzpX++0wiswgikN/4qvOjplNMIXGXWfrkMkFFjZIAEyaW7HtbWe5IkwwCYAlvG5TBeo8RRtWUckySExIPnmpqbvUFzfTF6aOGYB0jDoOLywICDt46Oduvr63XgQVKDhTcysJoCyWHZAZ/YJAwrcOeLxsuttu+6mxIJUcEBEPVvMF9XrgzakSOH7dXXXnEgQvJGck9ixvgmJ6mJGQ+XuyySPhIuXOS6/P1DQ8NWrK+19tY2u/76G2zd+rW2f/+P7XL/Zdu2fZvVOVNyzucJKCk2NDhQA4CpIXRpacHnd/bsWXe2o+cZjngky0NXhrxnE+/HfOCWW26xK0NXXIZFLV9Lc4t193Tbpk2b7Py5827AsnPnDtu581rva4bzJDUzsC30murs7HBghtkBQIRjRBJIP7FpBwHDV0atvkhjXqzmD9ro2LDHhh5zMKjUAPKQ3b3YG+IiQEDS7YxAJuc1PIC1qclJm01ML5C68v4A09RbBYOFhJTXkowKyMgiXmtGTIMAh+SUYg8BYqwPWcQDNBzw5XOWx9jBnThxLAwDDtW5ZTCJyZhL8PhObzMlxTKwEMsncMd6h8lhzfAmxk+fOkwsVsrRIuD6699k27busMXFZevp7nW2DRBXm4+aw6XlkME50FxY9Pl7HOtqETQ6CC82NFprG20LKHSidgvjlnk38fBWD6NXnI2VlJHjSWrodZsJAxzMFeY20T5DrCFAgvXC8ZH3Aoxg8xgTDLJYRcYNaF8phXsoDdS3bt1iU7PT9md/9qd2ZfiKM2tcGzfomBy3Om/PgDMo7SaoA2u0goO/kgP4kZFhNssqZgAAIABJREFUm52Z9fuLeznvNYnUrs57u4AsbpbU0DW1WjZn1tjUZG1tzZal9cDioh8DIIkz5pve9Cb/PGINHD923H9337vv8553sLyX+/vt7/+fz9nFC+ettj6Yf60rYj07M2919Y22d8/1dtNNN9uea/dYMTG/YVPF61lrC246hDxbGyeXLvW7w+MiGw5XBv1zg80c4sDnEiwn9xNjcJY9m3FZZxYmNHFtDSllmObIrl+bIFyz8DCKTbL43KSusuCtA1A5IN1G0jk3O+efXX/531Owlv71TiOwGiOQgrXVeNXTOacRSCLwp3/2u2VnzJLdddg1khCSDHdOrA8JDl/uOpgJUwUlIZI7KfFVvzGXSFF3UYe0sM533ElQ3Yihu9NBEXbZJKOYXpAcc+7XX6c57QUHEryvuSV27HkfZgTqe7Vjx7W2bu1mb1pcV1+bSOyoGclaf/9Fe27/cy65pB6FsZJMk4SSKEkyR5IkABFywEa3M6d+DHvvvjW9duutt/oOPGxgSDdLzngpcZV9f1dXj4M1d9VDF2VlGxi87GCNc1IvJvkiLAvgkiSbRBR2kUSUWHJu3s85qYEC8D3zzNN200032O7duzz5bm/vcsklY6XeBTMIwEBLK055SO9m3DgBp8aQVRXs/LmLHufBoQE7ceK4zS9MWV1dwWsJSeCRYgkMqCZJkkSZRoTNe95Ky9HewI1iEot7r/uaDdaF15P8q6ZuYiLcNFk/svX31glJDzBJLVmSquXhOcnrBFD0XTWMzvh5kh0AifPKCITzCUwDvkjwvd5rseTOpWLhKqxS0geNdaym0QBOxgFTxAYC11Aytt7ePtt3HSCi2bq71nh7BZLspoZGT9zV4FssCawp11vj4hoB1JDaymExGDLqJ8ccBCANxhQGIF4dF8akr2rzFLmC8trYUAlZp4xhfEOmJnrxgRIAHrxHEtrmhmYfH2YX69evtdJKyf7qr/7KDhz8sS2thGENDxq6L3n/wWiCDajlOLreAM1oVzHv9y7Hz1iAXLGYHMdrT2vD2IjrR9x4xL0V8kWuHcwzGzQy5+BexFzknnvu8fX47LPP2AsvPO/1gBjIwOZqYwFikVqzttYuu/POu+y2N99pa3v7rJBH1plzII5Elc+hltYWjz1sNfGLWsZpm5qZ8qbYOLNqvXPvMF5tHsTmSEija2rDUVetOEI2GeYhvE51t1c3uaL2lM83NoIAbjDr+67bZ1u3bLWF+XlnYs+fu2D//W8+n+Zs6V/vNAKrMALpjb8KL3o65TQCisDf/f1/LZM8kHyToMCysNNO8gBYI7mT1I/ELGexw85DsjQlMCSFkqd5klqTt0KS1JC8kbDCIJCYAVgo5kdqRNIUTEa7AwxYDEAXjBHNeZFQkvhQHwQjBYC87ba7DJ0XTmqMT5b7gCRsuB97/DFPdEksoyfTJgd/MmCIJBJL9owndiS2Am4OXrNZa2lqriRkAgqMg9fLkU/Je18vcqpoZCxZ4sBgfyXBI+GWayLHh5GQ3E4MjKRRXAvVPXH8b3/7Edu4cZ0zcLBq1Py0trQltux1Hh/qznCig4URuKJPW7Av9d4jat26Pjt2/Kgnp2Wj0fKy17JhlkDzciXKYk3FUAgQKAFeKK14Mi4QQSwAorNz05W2BLC1Al8AU0kQWR8k4Pqd3CElGeN59Tr7SVkm4+Ahlo2fAWqNTY0OGngQO5J6XsO1jtrL+or7Xjlhhkmc5aTpphB1db7mWdtcQ/U5Y9wckwQeCaBYO4D9tTsBEb3OrCHHRWpYXxvSWNW58TNjABTwHOte5yg2FG0saZLOuoVxBmzTZgELelxNiTGGNZIeSgrMmCVBlhmF1h7HD9OWxPCiLtpVAASQ74VEMx/ujEmNobdcqG90oApYw9Rk2Zbtu9/9rv3T//xHm1uIZtUB2FYsXwMgifpLgXi32U/MhhR/XTPuTxqSC6BUA3UxtwKNjGl2NlwveY71InZfdYsw2rt373YnVtixV155yS5cOG9z8zSJh5lq9s8x2Ktslo2YJrvzjrvsXe96t9/X9P1g3IBmTFSQPapOEaZMwNc3dhZjE4XPKjcKSsxmqoGmgLiD8ZWr0lIBM+bCGtWa5h5jzcc9FmCN/3tLCMva3XffY7fffru1t7R5zNj0wanyD/8orVlL/3qnEViNEUjB2mq86umc0wgkEfjCF/+mHA15BzzRduOOYrAUJKSAtag/a/SkE5kXCatqfpR0yHRAdWbuEpfNWBmDg4QZI8nBlZHEBcnf8eNHPckngSWJR+YHeBoeHnIgwfkKtZH0ex+teXa7542+RDgj4k3e2tqeAIQlL+4nsYUFefqZp9yCG1CBux3GIpLKueFAIeqKYje8wZN5JWHUiXS0t1shYRyVRIrd4HUwWbLpd0ONbhwkmz0p9jjV1trQlYEKWGNckttF6EOuJtBLcql6Na4Dv1ND5a9//WvW3t5q9737p9x+HFMVQGtzU7MbiQDWenq6XdJI0s+5w90y2iVwLGLO2JCZUpeDc93yMvVB2OHTIzjqa3RdlWRqzuqf5rVTpRWPF+BFTAFjBvhxPQPAXjVZIKlnbtEfq8Pjo3MJ6HMeHmIhnMFLatQAHwKgUf8YYEQmEs0tGGdEbzltClSbmag2zWvkVkLGBljj+JJlCqzJKCf6xNW5sx+1fYBg5KS8J9jDvPV097kL6NYtO1wWCdtJ03iBb64B52I9qW+YapO89i+Xs9GxcQc4cd0KDpJ8DkMD9vrrJx24EQvkkaxZyTurWSnVEgrQXB1j1AUK/CI75J7muYmJ2BBgfRBT6ug2rtsYDbPr63y8uULOjh0/Zn//939nrx4+FH3FGhosnw/2vbS07PdetTGLWD2upddxJY3WS17bFSwfXwJxYuPEwBGfYOvDtEiAlONELWaAedg2mGdtAhw9etheffWVYLOyV/u94dBaUwPTuWjX7LjWPvCBn7VNGzZibhlr0Fbs6NEj9s///M8ul2b+rE82GwDOvtZKOJFeMWSRwXrOVaTi6tMm2SPsu/G5Vy773AH63I9cb5nliLXje8QhrgPv4XO2qaHZ3vve97pEuq4mGEs+nwGVH//kZ9OcLf3rnUZgFUYgvfFX4UVPp5xGQBH4/D/+ZZmkkp1/kkR2o0l8SRo62js8uVP9EICKnV6SDE+qaPrryVHWSy+W6R+Gg2Mil6O+Z5aGzFOTDoSoYcESnASP5rODg5c9+SMB4nzXXXe9J8HsXgNAcMdzN7tMxmamaXpMHZC5dXpba7u7D9bXk3xi7U5/NurP5uzCxfN28OABO3PmtCf027dv87oakiUkgVFjErJOHtR/aaefmhos5hhXs7M10YxZNtrqmwVbhEQqgGyT1/dFb6xWr2Pj9cMjQ4lDJQk8LnhhhhGgJCR7JLp8KdEmqXMolwBckj2s9pubG+zBBx8MkNDT5/VTMJ/R0LjoiSY1N8xN4Iz6F95P7GEpucb79z9nK2VMQMLMgjqiYJSuugwq4eY7X9XsBj/PL1ILN+kAwvt5JWD6yvBgxVgimWZitBDW9nK6BJiKRVT9o5JbSXL5P+sRCSLjJx6sEa6hwIhvGljYzasROK9lnsxbAEyMZsjxQmqp2Ist5HeS9rK2xawU61n/MEmwb7FeOD+xBZw1N7fZ1i3b7a1vfbuznlOJWY07cE6GSUasO64NtaGN/n5+X1dftFICymkvQVKOVTw96fg9oBpzmlijyOfC4EbMttg1wIsn+U1NIVMtxYYI94fLkZN2BblsnD8AH0xy9HBDYrhl8xZ3puT13HtcP8AaoPz5Fw46WKN2Muqusl57BlgT6BXTrDUjEKUNEcAaxw15a0gveQ3n4V6SSyoy3zCsCaab6879xP0ogxbmA5CBLScW3Gtnz552uTDXqr4Iax2MMptN3N/UFjY1tti99/47uwPGqrXNP7twbsUI6Gtf+5qNj435ex3U04ICiS0OnUtsEs0466/NCJ2Xtcda6e7u8bYYvOb1U6/7Jo1YWbnaugFNcmw+A7XZwFwFSrmnYc3fce87nFmrTZpv03sPZu2//PFfpTlb+uc7jcAqjEB646/Ci55OOY2AIvDf/uL3yyTFJLkh9aK3UdFrvPp62WVu8+SOhIOd7Z6uLk+ieI73kXSIEaneNffd47k5Gxgc9NotvTYYkhp3B2S3mNoqWCcSmWuv3e3yLKSLPAf4wnzAkzrL2vj4lCdFN954s1kZ57U6O3PmrBf780WChnMjydePf/yc26NjUkJSR8KH3E81ZuE0GLbwJFskfBhBAIYYI8lYXYHjLVTmy5xJHiUf4zvPhU17ONPBHPHFmDHxEAOnpsccNwBQ1K5wfvX4kqOeEnJeC+sIs2aZFXv3fffZ+vUbrKmp1ePBtcIoArCGEUJjE6xHzp/XtYgeZONurkKNIGANUOcAxOVeWMIHy8B8vK4rSfaVeHMsNakmNtSsRd8pGLScv48kFrDmDOgCvceCpQuAGsYiAFmBUhmECKwpFpLEEQPWI2uEGIapA3MNowbO5zKyRCbH78S48XrVzrE2w7gh+qzVJc3QVWupujjVVykGAo2NDcjpAA3eJz1hciJmJNWwXevXb7L3vOd+39yYngjjFZJ1GUqINWKzAyOdCoDu7rZcHtnjuL+emOE6iRkNP1O3xkaGgD7OhtXgVhsIxNSbPTfGxopkrAB51YP5miot+33GeACbzIF+frSOYM0icVbtFS6q1KxxDx4+ctj6By553ebjjz/uTd659+YXFisW/QJrxJovrqMa0Du7u4QrY/Skk1NmgLVwl9WaV/yZB69jbsxBMQSI8zOxBMzwnc+gl156wdl6xguwdVOTfI2bmABauU9whNy8eYu94957bfu27T4+NpKopX3iicdd3kkdKOYowSLWe1wB6agEZqZnfd3pvuA7caNtBzFkLLxv/4Hn7Mknn/TYsK4ExFSvyf9VN8vP6lNITPlcoO5u5zU7fQNg84aN/hnwyiuv2AsvvGhf+F/fTnO29M93GoFVGIH0xl+FFz2dchoBReCP/+R3yuyek0iRRA4Pj3gSR5NpLPHXrOmtgDGSXcAaCQwJE4lLALzpigGJ+lrxO+zzDx89UukfFgxA7C6T0E5MRJNkEjV293ft2uMJJwkZYMCbNmfZ4aafGazDku3Zc52zaiQ2JIUkWiREzc2NPmb6SwHSnnrqCa99I+Fbv2Gdtbd1OJum+prOzm5PAsV4IJdSgq7EsLy87MyCWB+xSGKe2OkPU4iyJ8LI3ZgHCTnP0zKA+PB77MEF7oIZySQsQ8HHL5ON6mQVoIWk8xvf+IYVClnv7fW+973fLlzot2J9g/fAk9ujm6cYznOwXQVv3jtHj6jFRWcAcd384Q9/YCdfP54kvgCo2oo8UXOqliX+JFjzmkUYqHLOSg6AArSzbojFpf4LHq+oQwt2J6RweQd7qldTbRDv5XwkrrxWDERI7fIeO5g1AJvkg2K2tMEA2CHuHFMsTvTHCnMLkmeuBYm513TVwbRgIz9Xqa+T6QfnjB561GvWujQQZi2aRq94rzwYoDBKafKeXdSsIUt94P4HbPu2HTbQP+D3BcCBdQyg4njMEekec6N2k/Fu2brVzSiQzlFfyQaG3xtjIw7gor5rxY8Dc7qyclWGyby4HmxCsKb5mRgTJ87FAyDJ+QSGclk2IUKSyvrbs2dvZUysUcyDQpaIZNfcsp41der0KXvy6Sdcdvjoo4/amTOnbIU1vxQMJdebWEvSqDrOq60eMm6SoY0KrXXm55skznCFfFQSUp7ndawZ1lS0jKDpfZh88DvqCnneJbiTky4hDfCdcWDN67lP2ACCZcsY56u1G264wa7Zsd0lj8T2tdcO+XE5N3HnntO9jelIW1s0Z+fB8zgzwnIiycZsiFpSPrsChGbs8uAl++u//usKsOP6q45Va1vglhgw/upaxEw5NpAwGdmyaYtvIlF/yli/870fpTlb+uc7jcAqjEB646/Ci55OOY2AIvCffv83yqo3IwEeHR3zHWl2jLu7um3t2nXRP8oZsYKDNRKoSGxnfCcagACYIoECZJGIwO5gUX/k2FFvDA1bF45vAW5gDZB4zczOuGxy7bp1tn7dBq+XI0nn9y6lw76/gR5w9ILK23XX7fM6IqzIaVj7+uuvJz3flhwk4Qh3/vxZZ5BgKAB8fWt7HWC2NAPYqJ2q9f5xksBht81zzC/AWzS+LSFFm5jwZJf5wsrA5LiF/Mysh9CZCMR4Zepkih43t/MvFt1pUc6KsIkCOwFog5WLeqQAKiGDw249ZHL8fOzYMXv00X/1xrt79u61n33oZ61UWjFc7gARsIMk8jCUsG/8DDhaSmzYZ2YnfZ4koc/t/5GbViixZr4CrEyg+ryS2mmOgAs5LmayBbewh8FgzMHeTdi584COMPcg4RejhdyO+MOsqXca5yaOIfejvm7Wx6nzMC5+BxAkSVVCr4Sf2DjrmaMfVUhaGYuYJbHBzElsnTsXtkbfKgANY+a4YuGIi4AA66SttcMA9bGhUPKaPL3W65Bq43p3dHQ7s9a7ps9GhzG1mbax0VFP+iWFpJ0CNYYk9zPJXK/ZudPyNTXW33/J1ypjHhmFjR3xewqJXvQMWwjzmBXWR/J/gEgCQImtzC40H2LBPeIbCUtRL8k6Z20w5r17r7NNmzb79eDhrHImasy477wBd3nJr+PTzzxtR44d9mvIRgjGQKy9amaNYwhwcE4eGpNkzL4Jwn21xHGX3aa/JmkOrTWJE+LyCs6IIQ0EIMrUhViyHpiPNgJk2ME9y3qsraXv3NU2BgFQozdexugDuGwbNqy37u4uaygWbRq3x6nJZNMlDGDYRPI6RyThzY1WTPoLcnzi73LMFQyKosfdXXfdZTfccJOvDdj1I8cP25e+9L98Xes+0n0mACt1Atec9QLI08aGX6ds9FqryYaMlZjyWfu1bzyW5mzpn+80AqswAumNvwovejrlNAKKwMc/8bGyJHMkQwJrJArIujZuDAmhErHW/4+9N/+S7D7LPL8RkRG5L7VXabUWa7MlS8iyZcvGNm21jcFgNwaa7WDonjPHpqHHMMP0nMP8MGfmDPADYFY3GKbB9NgNNJZlS14ka7V2VZWWKqn2Ui1ZlVmVVZX7Evucz/PeJ/JKw3+QN+rkycqMiHvv9/1+b+T7fJ/nfd6xUYEi9ZLKkqZ8jZOBH88hMTp05IgaQ/Nw7Q71ZXyRLCPzIhHdvDkS4zGBMIBKmDqQwOASSeNYHN0wFmnUW3KBnJu/mI4ePaKEVlKiGoYKpXTmzGR65ZWXBSYx0oDtor5oZASpWDQGtt04oKEvS7qirmoo6pUqfamRud+RuClxyowRXG8SzEcwgyRfxITjAkpUW9WK+rxwegtnQl4XsjrqfqK5sJmISMiW9TNzweueeeaZ9PTTT6nh7s033ZR+7ud+XnVSzQYJLyYGXAMJeUPSL/VOWwsWBonj5JlTaefO7WoY/OLu55QExzUE48UYkEMarBkEuS7R9YqW2SmhrEbyWKuFZBT2C7c83C/XmyFHywSeh9UgNpbgmbEzCwTLarAGoOLL9WZcD+vExifRwiFMQlQ31A97NNIzOrGc0mCBcfBgzAI3g8Gm8l4fi/dwvthswEUxgAZsLPWBTpbn5i6mhcUA7yHfC2dS1u29934sXX/99WlxbkHXy3lh0GzcY8kf643eYZKVjoymJbWKOKPXb9m6Ob344gti2VQbuLaS1uqrAiG8v92iXs4y2nAstFTQYN/MbNQZjvfAgmS9/QNiymlHQUN2j4PxidlqWbbKmm4JrF24eCF94xv3peXVpcw1tZmeeeapNDNzIbU73QyYh5OhJZQ2HDFTTTxZk7RN4LrkeJjJfw3oLenktWH8EbV5xMnzLYOiVvSv8/z36kC7yB8rauPBhhCssZm+Nc6tfnPRWLzWH43LuT/YzLH7I9dN7Pk88b0t6e0Q9ahRy0ZPRjli6nwhz6RpN6w3fRrpO/iNb31d95vXUgDgaGJuox7my+OiTjFYRQBvOfVl96Zq+zK3WuLCOAqwVvztLiKwMSNQgLWNOe/FqIsIKAKf/7Vf6NrBkQSInlhyems2lXxcf9312on37jz9iZAfIRGzKYN31fPgTRK3+lo6fea0GkgbmMiBcCXkeY1mOPqR7Ot8W7an7dt3JuplXBdGgrNt23b1IJqY2JJuu/X2tLS4IvnZ7NxMOnLkUBhGrK0o4SHxwbyE3yuBrIaUCjkbzpE00w4Z24iSV4BE1MeEYxuxCJvz/jRQC0MJJ7W8jus1WDNr49fIlCVzO+Q4rXbswochxkqPcYsddBi6SNLCDCJq4cJcoZXJuqqSne3fvy+VSp20Y+eO9Kmf/HS6/vobxaxFR11cFwM8AA7pb4ZhQ6WMvHJVdvokr48++kg6cfKYwFwk0dG2oIz0rUKiGL258jVrrjEiHorhUNT4pTIsIExrgDXYCGR/gDWzIGFeEg6PsB6RHK833va5LKG01NQMLt/NlBEXrtngjuMavAG8B4dCNulNAwNizpcfj8Zdxv0wWExixjwBHuQ8Wqtpnbqf2MT4ZrFmdgekLlC95ephKy9GpEQcy+nuu+9O/+pf3ZuWF5YUD9fcAdzMIDJWpHewRTIDqVbTuUx+x1QCHA4fPqSaMOaDY9BQneuNuq8wpuH/BkeMMR8zr1V+19/PWoi1BTjAbfUD93wgGjiXwlDF4KjVbKW+rNeemTUs6/fs2Z2++73vqim274/p6bPplVf3CbgYeAebGqCNL8fXtWisV9g7rgUAxvVIUri62tsIsakL197u0Ccu3BINuGNjIQxUFJtsvbKOqeHkXg9pL/dxgDXGz7UhWWTMflDLGhsJWaP3FGY6/pwC0HFuSXYHAGq4qvL50lCfPlg1NpB4DcwdrTtoeUC927kLU2JKXRfpujzO5Z6VBnDx/qgVNQtXpnowc/EcHYo2F/48/Po3HitytuJvdxGBDRiB4sbfgJNeDLmIgCPwuc//vDRLlqmxA42EEQkPLBSF+Dt3AqAiQU6daBostmp0tMcUuTYnbxRAUjs7P9vrfQVbRMJrtgkwQ8JFcgu7gnHG5ZddkcAD7r9FAgdDwHVtmtiabr/9zrS2GhbbyyvzAmXsuNNAmCQTSRPOcDTElkslMsqREbFpE+NbxdKpAfYQksyhnjSR5MuyQBsjDPQaCEe0iAEJJrEx2+MaFMbN/wFrxJJjIEu0KyBJHGNBBheJWrnHqLmWjTETI47lpPHBBx9Mx48fS+12OFJ+7GMfTx/5yEdVx0eSiukEQHBi07hiG4k59vbddG56Km3dtjkdP340PfrYwwLBrhMCQDnJpS4JEJ1nLRx/jidnzKy1gFgNsXY0M466IqSPSP5g8dbrj9YBFXE2y2Im0TVKBrP5573WDNgM1ohlHjgzJ1U5Cwb44mGwyM9co8GEx1MpBwPE8xwfIMbGA2wxc0YMDMiRzY0LsG2VzLTbbaXlFXrJxRpm3AJti6syrvjEJ34sbd+yPXrOrazoeb6zVlxHx73EOWU0srSULs1G3SY912B0AEI2FQHABbucGZyU+lJfhYbWwT5JmjsQdv6u1+M5gx7ABeMBRNx+++1qMwATGDWZAdoNfAR2mwH6pelN3XT67Ol0//33y50Sr3vOJTnx+Gh67fUD6eDBQ7q3Ba6y9hB5ZtO/01y3g93kwc9mXc2sGYiZ5acNRVxLjFUx4p7KDGPMrhnQadMBp8n+MDBiI0FMaX0tra2GpBi2OZwoqbUMsIf8MBj1/tTKpLtywsxk32runl0z9xryT+SRBmtsIgFaYboD+FVTpQZDu9KrifRaCwAddaIeJ7/LgzXdv5WonxVb2g1pL/c+7/v7/7cwGCn+ehcR2IgRKMDaRpz1YsxFBLIIfOE3f1V91kjGcU0kmZibW5ApCI6L1113vWpbguVop2a9rkQCm+qo++p/kzFH7BS3Un2tnhot2LOGCvJPTYbhAvJGQAXsHd9J9pB6XbxA0lpSQjkwUOsZDgAYMZCg1gTr7dtuu0PvRc5Vry8LiAD2qPUhmUH6iARS5iK1YCEMvsZGN0tuScI2MozcLlz0AjzFbraTIjNrYcYQyRvHIvk+O3VGDCR2+Ozih/SzIzMDOx6KPaghm6L2qCFJHDElcQboksiS6NnsgmO4To348TznAqzR7BcwxbnuuecD6YMf/FDCpZDrD4dAZI/h9EeS218bSvNzC/r/0PBA+t73vpP2v/aK2AbO595iZhqivizAmlkAX4vlnW4uLbDVSrI4JzEl6Qa8Mj4A6crqigxNfCwzZhzHZi4Gvny3Y17+dQYRYpOyOBB/v8YsG++nQTgW8gJxKZiUluqNytHgPXMTjTpBWiWsG1nwGiS+AH/XGVYAcqmSzs+cS7OX2LCYEJO8bRsNzwfEdNH7zG0FZLCzuKK6ubvvfl+65+57JGfjnmJdsr4N7IkpcRsbH0+X7dqVTp0+LZDWUf3XmgxGAN526kQKGGMMSStAjdZ8BjqusSQ23DuwPsQId1DWOCzcre+8VTb3rHMzaV7r/plzSOpbWndCbbXq6cW9u9NX/v7vBNa7pY4+GzgO6x7p6cFDh9Le3XvTan1Vnw8tm4RwPD4DMuMQzgMbJdat09X8dDttQUJ+L/dGTHEAQX3IEvsUA1+XjX3cdiDYu2DBot6zJqdHgaI+7uNgKcGGsMu0GQhGMgB81McpsrpveBhI8nkG68w55PJaraiZN59nsYHCsfvEbPOZZGaNwXBfcX4kozBxvgfM1HocsQEVffzMrHmTg59rffGZqnu1ikNkbCqwDv/v3/tSkbMVf72LCGzACBQ3/gac9GLIRQQcgd/6n3+1a3v5t73t2rRjx04Vsp88cUryNWzJSWbNriDRWl1eTqOjsEjUroVskE5rTrBUR6KkvpVaSItWVtOBQwczV7sAJYCqmUsXlegD2qjH4DgwTzx4G+IuAAAgAElEQVQALyHPpI/RgBIlGk/feee70+zsnAAPCTGNgwErJJuwazTC3r17d2YaUFOybqODsdEJOSjyRXLNlxsGwzgwXnbMZe8/wI46PaFCeiXmsBO1ZLB2SBivvvqqTDqHUUZD1x2SubAt59gkqm4ijhyUYxNPH9MyLxtDWO5EgobT5dNPPy3rfXbfee7mm29On/jEjwvUklD21wZ17jAbwbyFJLGu2pvRseFwkHvwAQGV5ZXFrJ5nQHU6AaBCDglzmWc8LAe0bI0k3TVJuOoBhFyDuLC4mKbPn9NcAnKW1AYCoxoMGeqp1O2k/oGQmbKOzHgRLyepdhTkuTZNujMW0wyjmRdLSC15FFhtUMdF6h8JMoxSMCawUKxDZJRR0wRbBeMKQAJcYHAB6GVNuF8ZyTisGD2zquWQ/V52WTBiPFh3NkUxi8b14A75yR/7iXTt26/PTHJWJfG1JJJ4k/yvrq2mrVu2paXFMH+BDT53Dqv/+Z5El/Pk5YRiYipVbaAwCOJhBg1gFoY8UYvIMXfuiBYX0eR6UNfA8wH0QjLqTYgARR3EtFlfw246e3Yy/d1X/lY1oTBpyIQFBIdGMhZ+U9q2Y2t6ee/Lac/e3Yop8eRexEWynJAM1tMSzbVxmOx0UrMdfRIV+6znmpgq1UwGeGJdAoRoXm4GNNhiWMSQfFoCSd1rzDdvCCZNnz3lqL1DHsxGBF884p7DfKSaygJzUTvKMWGzzHgNDQzpmP4MandavXuf+57PCa5hXUUQdXQhwRwSgx2AMFgxgdV2u9dXjXuAzwE30ua5nny4E6CTa1GtZMbYUw8JK/v5X/vfi5yt+PNdRGADRqC48TfgpBdDLiKQB2skniQMGCXApJGMwMywe75p0xYxWuwEj42PKglfnJ9P1b4+JW2ANiXgcnXryuGN5CwYmm5qZ6YZuDaS0Ef/qFWBiKnzUzKmQMZIggLrBLtnk4sAUvQwi15EWzYjg7xdiTA1VOSb2J67QB8QePTYkbR79wuSqpHgkbjZgW1wYDjGgbnDMI2/+Z4BthoABmahGkn78EgiaUNGaRkT1u1hJT+VJXKwamtiTqhbAVTC0BgckgTyHIk/fetIokneSP7dwNi1V2IjMydIS/deeSUaEZOUhjQQJ7ur0ic/+ZNKMKnlw/UR+37X9VF7RP3e8vK8DEdefPHF9NJLe/VerrV/AAYDW/dwsqv198kswXWKXA9zRywBUjbmIE4ABhJMwBpA13bmgLNLc7MCMTgd0ueO90bbgjaoQ4wWY3ZbAzN4ql3MvoJBCrDG70I2uxysTwaYzQoSr6gdxLgCdoTkmDos2JtwERU4w6qi0xToHhyspaGsF5nBMa8HvIjRqPWLHX2TtX+zoY0BQA9gjfi45tJsIb9jnhcXFtOuXVemW2+7Va9njqjlYxy8d/LMpOZAwAHw0V8TwHHjb2LL2hRL1WplYDokngJrZYxRQqoYrqYhQwVwmNEeH9uUbr31VpmdbN68tWemEuOLNgKWkr71U7AF5klIcJfTc889m/7bP3xN84cElPsQoEWdJ82/w0xnQvOCm+Urr2J/f65X+xgsZpjZtLuApbLAGhsCNkEx02TW1GtPmwatkD66rkzMIkAuW5+8hk0ejsWxYVhxUGScjMEgCcAWXwHWBgajRo34+zNK4Kh/SJ9nfAZt37pDrq8XZi6kyckzqj3FBIm1yBfH9iaDgSMxtYzaYIvxcZ2W/HpOmbvo3xbtAMwua9zZWkemLXdbGYuspXe84x2a05/9t58vcrbiz3cRgQ0YgeLG34CTXgy5iIAj8J/+t/+xi1xLYGjLtnTjjTcpaaVvGA2xASDsquPSiNMaSdjSwoJK+mFWYG/k4DeEw1sU3FeyXWXt5GfJyLnz52SmAAMAKIHNO3XmlKzA+T9JOqwRCYmBS8jmajom10cijaSLJJ3En8SVBBFgFrU3rfT6gdfVIBf5k8GazS0q5WDNSIgxGhEQzerualWSwTifjBQGBgXWSFYt30NW6Ho12JCpqbNqS4AEkHoYjgUzSN0a7yGBp38T77nzzjuVRJN8GtApkc126A3azG6RDO7Zs0fHBlhxPNgOkrb3v/8DknOKlWuQXK8JaMMGwDLRjHtwqKq4fP/731cyDWuDJToMExItmojL8p0G2Z0AB65Z41p6NV6Z0YGBgWRkCaAeCTvXOzs3m2YuYjePHLQtUE5SC0gRQGjWxXpyPsbOuP3FOrQJSMgcaYUQclOzVk76LQ2LOp+oLcMZFDkaYC3kaxlHk0ndQkpIc2j6sQ2nIfqO0TNtLcxtAiAHs0FvOiR1BhFiRBr1XqNz1g7XzWtZI6x/xsQYmWvuo5WVhoAZc33llVfqHIB1HCD5/sYbx2XNf+HSRQE1kGWeaSSmln8a9Buo9vexORAtH8xqButEjWLUpt35Q3cJXIabZgTDYJdrZ115Lv0c3wEnrXZXfQpnZy+kv//7vxNjFrWK1CfCErMZU477fWSk50Q5No5MuZFefnmvWk0EiA7XTgHNWiX1VftTo7XekoLrZR5d82mm1PNaKfX1DEti3tlICRbMbDSg0mAt0dC7AjNe6TlJxroB8EWa0wN+SLersIvr5j7DgyO6d2+77bY0NBDsL+M4cOBgWl6lb12sGX7H/IesNta7Zcti6DJW3ZtAXt+uQ+XamRs7xhIfPtvcJJvX01JgYjxkjygUcBTlc5E+fT/zs58rcrbiz3cRgQ0YgeLG34CTXgy5iIAj8Ju/9e8kgySBQwYJA0QSQuJDQi63vcFgn0Kus5pajaYYNDnpjdA/bSiNDtMwOQwESDBkDkHxSCkACcecnae2aVoJD8nOidMn0muvRdNsXg+rBmCzlbiOVYrkbHkJ9q2S7rjjDh2PZBFGCYkgX9QGYfiNLPL555/VDr9kgandS06Hh6JXGKAKVg0wigROEruefX9Y98tEIDM44DiwVCRlJJV8h12D1XPzXK51bi76dnFtxNFAkCSPBJpk0JKo9XqVqE+zxNB9vHjd8ePHBYYAazCaALdrr70u3XTTTZobEj7MVmADw2ihovMjBR0ZGUj7X9uX9u7dmzUNntMYAC6wTICMsbEYe9TuhFQrb9zAz3alkwFFZsVf7SPZDHdIzgdYuzQ312Pj1hr1dOrUKc0b7zs3dVbv5XoNeIhx1FcN6xzE1IxLqVLuGXPYHTPqlMJUw9cSxizyvMmAwTrzEnVcSNCojYL1oDH3SBoeGVatFPGClTNLBkOZlwYCgGByyPPps2WbfJ8b0Anz4Z6DzBvzPzNzSeMI04poEUGi/elPf1rxeeihh8SW+l4CBBios4Y4j+Vzdl+MzQJkkDVJCM1wCmSVK7pf2GR55ztu1fkcp+gvFlK8uJfW/9z791xHHKec2jKsWUuHDr2evvzlv1S9KUDHjpNiytudVKv2p5FRANtw1oSa9hqbBIxYs9zTrFU2b7gPS+WSPgtg1swae83bEt8bNHxOyEWxEfVgloJi9AHDx9jNcEUfOmotkUyGKUesZzYAAtRKepqBPdg5zhfAFCY7wCMPnF/5/KNh9mB/OJdy7AMHDqWFpfkeWONzhuuzE6Wv2/VpXJ+BbE/KmDFxnEvS5f7+nmGPwH+zkZYXAbhrulYMb2ibQt2s7p/p6VSrVvUZ8n/+X39R5GzFn+8iAhswAsWNvwEnvRhyEQFH4POf+/kuSQ1udoAlklQSWPqMwT5RyzNA7VU7Cvpb1GMgRUohqxqiZg27ezmcRaJksCZ5WWYMIae1dlsmCrBNADaYNXbiAWskZoAZwBq7+WacYD1cv0S9DgyVXdUWF8O1cmlpIWs+3EyHjxyWDBLgiCFHp9vqMSVhyjGS9fwakcukmzQjoYp+YJEQhil+gM6aTAnWHfhIsEisSNwAAzYtIFmPBrdljYXkykmxpWskdbzP9TVms0jKVG+TGbSYWXJdEqYdk5OTYmuibu+S5gbHwlptQOdFykg8sPlHIvbY448qtjatIOGlZgrgovYEkmEhe1yvrTHDYbmcEtnM3tyJ9kA/rFzWSw4Z36VL6fyFGc1Bs9VUrSIskxPa5aVFJexIZaMuEAYi6gA3b8G4I0w2emYjKfrNMaYemMr6a+WBSli6k9CXUkc95wBrAUqY/2A8qDdCUgjzOZJGx0ezuqc4H6xkmF8EAwUYsRwzZJEkzBVdnw1O2BQgob7i8svTxKZNCVZWsszlZfXxQtZoBgujDdjQz3/+1xTHF194IT3x+OOqh0OqGY3Mw6KeB+8zQ+NkP+r0+sJaX7LNMBRRk/odO9LNN78jXXPNNZLucv1ssBhYG4T3gHY16q0MfjmnwVwFNnhhNt1//zfSo489koaGAlCzXvI29Ri5sIGApBAAJAMSva4qNoj7+6WXXhLzbMDP5wafASDlqCsDBA5oTVA/Rg82sZ116llX09pqPZvHitYHTay3bNkc4OXcOZ3D7B1jqFSini3WQNSqGazlpbxsvPD7pRXcGlfS2uqqmFZ6mzGnNAu/7pprdU7WHjLWuQXkvLFJw5qMey02WQCXvE4bXJlUV7Vm2YaVwbcZOM7NGiZmzB+PVZi6jDEFoLEJADuvcZVDjrmyvKR43Hff40XOVvz5LiKwASNQ3PgbcNKLIRcRcAR+/dd+sUvifccdPySJmhLuZksABPYEIwSSHRIUktsOoKWNu1vYwA+PRCF8fyYfIymGkVL9FwBEdUQduQQCeqjZUU+u6ek0OTWpnmgkXiRZABzkYjbmIIkloTLrQpJ411139aRQ7IzTz0j9xNSzaSW99vprkmORrJM8Uq9kFgtmzTVrMGs2GhGzUAr3wKGhaLBM7twvl7qo03KtjJkAM2yRaKssSw/ixvXa8c2Jt5kEgzwn6E6cBRAz90OeI/nzMfg9UkYAEM13AZTI7njUqtTBhZkBvwPQ7dixLT3/wjPp2WeDYcTMAQAczYBJaiPRN0D0WJzAr/dKC8bKDpmcL9inctqyOVglrvXkqVPpyLGjWiM0Jl+r0+9tSKCFNTM/P9tjjxinWTXeT3JP4sojjGci8c3/39JQn18Aunf9UW8HuyaJXLmbkLu6rsjtIbhutXAYqOka1+vymnKRDCAazJHnUXK1DNwZeBrchCsilv7B1jIurhnwzPy7JcGZyUnJ1/7X3/5PYjPn5+bSgw88oGbn1f6amF8ettDP1zuaWbNklKbVgDnGxqYK98oHP/jBtG3rjl4dmoBrJ6SVBtx+f55ZM6Nm9oqNlE7qpgsXzqcvfvEP08yF82LKYM8C/IREVTGCyaqGhBF2y+wo1wbIwAiDzxGMfqhNVew667VqBlE29OAaeK+lqYpjqZJZ65d1zMsu29WrkdNnx+SkpL0hbaR+D9fEuG/DVCQAqdfMunkMPdzaaXllLc3PzcdnGms6e+21116b7n7Pe6Opvaz9y+n8hfO6h7hOb6KYkeNns22sAdfH+p4yWDV7/FZGkWtcWo42BbhOMm98DvPFe9ZWVjOZdbCED33v+SJnK/58FxHYgBEobvwNOOnFkIsIOAK/9YV/3yWZJElxwiypU2Z2IOCUycwkM+qvpfrqalqYX8gSeUBZRTIi5JDsDGMwQmJB8lTO5HPYeNf6awJRgApA2sEjB9OhQ4dkMkKSQs3Ndddd15Mghe159HEiAUZ+xWswb4i6FZg6ksGQTrGTv2//vnTo0AGxIez6A9bs+IhzIv8nEYuatc09Jo0ENHbgoy6p2leBs+lJq3ifGRfvlvcS3czyHjDAw41+89bqNjwws0aS58Rf9XhZw2mSOTOLNiRQPVUWUwCtavZGxtQ+gPeZjYNxQA5GP7D//s//oP5sYq82bxaoZseeh5P4AGfBXPp3/r9r2MximgXg97BjxC6kb+V0enIyHTp8WPO6urYmpsSJLcdlDm20EKxXOFGS5APWuD4e0SCbOqSoCbIs8q13K++3EQc9rsizIz7RI8zsGiDODaklDaQfWx+SvAC3rGtfD/m6JW1cs+oxR0fT6EgYafB+EnSes2EEr3HDcMaC6UoZQNNqC1jj/nlx5mK699570xe+8IVEg2PONz19Ts3On3nu6VTu6/bksj4u18aD9RS1meEuSAEo6xSQSG0VTa6pJQ0Q5q+IhYG/ZYGOodeUa7/MEPH61UZdEuK/+Zu/klyU+4p2BTxngAUYtNtmyDPXm3QTG7t9Mq9cP/33YMpOTZ5UywOYX+aV9/o6DayJr6+HcxAP7jXAH8wazDDrkM0dal1xXST+ARYDoHNMA2v+7+MhF43egkkMPxs9XpPcf9W+iBnXDLNmGTNxWlpZEgDk+DC+YZwTLo/uo8f/XX/HNXFMu8Dm731fo4x6sriu1aPvnN8/mNW0cQz1pGTzpxb92R584KkiZyv+fBcR2IARKG78DTjpxZCLCDgCf/QH/0f3lltukZzK7nuuU8oX/7OTL7kadS2YJlyaDSaBAn5s0vujsSxgjfoKAZVaLVWyBAnrboM13gfIOnbiWHrhhRckmYJFADAi8+O9JFJh5rGYMVt4MXSVRFEDxIPddGrgYNa4dsDC3pf2qLFw7IRjnJCU5JDck5wzJpgpvqhX4zsJMcYcAVKDkVC+LEOOkAwGmLLdffQqQ/5GAPgQBbBKdpklcCRicvDLYsExbUqQd39jnCSAsC7uI8X/eTh55Ht9LRqIA5LCoj8pEbaME3BAYsfzR48dElhbWVlS8+/LLr9cgCNMJ+I6LL8McBNg7a2Azewf82FTimAKqml8YiKNj40paYXlOHLsmEA3MjZqgpw0M47lZaRmkdya7WAAJOIcZ2x0VNbviovqgcKS3TEwS7JeOxXMEQ9YYIAKskrVmGV1k4wJW3/OvboSIECGN9221qwdFIP5xCUxZG7EJtogRJuBsdGRtGkzRjv9kvDxmuWVME9hPdKSwD2wACiMm9YSJ944kaanplKj0Uyf+NFPpN/+X347jQ1jxIGtfUU91h565LvppVd2axwAMNYBz8f1tLWeuIZgM0tpeHA4XX/ddarbvPLKqwOQtVij4cQagG19bAAM10I6lgZrlufm52R2YS59+cv/Ob308kuq7xsdDXYUgxGYLtY/6y6kyXGPBEAOGa1BbljT4x4bTCL3HpLPublL6czkGblisla513hghBOMYVj2s36Wlld6clDuhx076HW3VeAIsMZ6R57JvARYi95owdKFpNLSQ0xZYg3FRoW+A3zbYR4EA9/K7gk+Ky6/bJc+h5hX4kUfSKSvBmuWMRNbNz/ndZY22njnTS6P2doPVnSdrZdZCQ6f5ZB7IiHn+dGRUTF/fI4xNjbCkJo/+MAPipyt+PNdRGADRqC48TfgpBdDLiLgCPz3f/x/utSqjQwPq/aIJIfEXE2haQid9UujtmRQYK0ssHbp4iUll1jbm1mzHfxQ5pSn5FrNbkmS43Wu/SBJmV+aT88//7wcC0mcSHZha0iUSSLF1KxGLQhfjXpToBJHSH7G+AQ3SBIakmfA3Q+eelIGG+PjY6pxgVkjsVM9SXWgx1bwXli0YNnGZPsdCW1FDE+rWRcIldQzc+gLZ8xItMSuyfwkGu1i3iEjksyu20mxpWdmZEhKXYdFrM1kMW5AI+CBxJ3r4twk71w/8jpeg3U/QBcpGIwD/+f6YNWIAcd49LGH04u7nxNYzRthcGyDSUCO3TttxGEWwom3GR3X4siEIuvXhYTUrA/A4+ixY5K3YkoB8LLEku8wBz6mAaHXn404uDYxHWqkHPVKwc4Gc8MXr3VM1tlBLNlDFumeeByb56OeCGllI9HSQL3YRFqF1DEANe6PtQykwZpFrZPugQHWS7hmSkaabSJ4UwN3R5J7YsycRYP1Ujp46LBs/GFEqKX7+Md/NP3WF34rDQ/AVrVSLXM4nZo+nR5/6vH06GOPag3BfNpgg2szm8l32GTkeW+//gbV3uGCye+jRiv+jPeAMBWl6qkWYC3AXow35i9im5cKUk928PDB9Bd/8WcCVrg70uoAIEWj6nIpjGiilx0OiLR1iOMEw7zOvkUPMSz+x7VOeQ+Ab+fObVozrFVaeZw4caLHwDIOgx+x5vRfyzVC9/3MmgypdlPOpj15a3/UohEDwCT31jpzFkzt+popR6+9Tifr5TiS6qvhDEpMR4aDhWYc2jQodTP3SGpBl3uvYyx2++S760D5znVwPK7VUkt/FpiR12dCG8n0SGp341rKmZya62isRcsOXdPIiMDatx8swFrx17uIwEaMQAHWNuKsF2MuIpBF4Oknvt1lB5mkSyClFYYcrp0xyFCCUaI/1EBq0Ox2MaRtkpSR9GaOa4A8rKcFNqjDytgoSeOUIIXsjmRmpb6iPmCPPvqoEhs3knb9FuCLPFNGJoNDsi0nacGxjWseGBhSzRo2+iRFFy9dTPv375NN+xVXXJ6uuurKtLA4J0DI8allYlxh348z4ahMDkjKAWthkjCQWcKvpuWlBQGeSOabWSuDAGT0nrMcEsaBWqiRkbByJ8kkQSN2lkO57sqsYjgZRh0V4+a7QZGNSewqaKDJcUl0PTdOQJkzQNvS8oLO/e1vP5DeOHFMbAsMAce2Zb4NEWAXkJViYZ4SIGVddmjZVl6yZYaGcXBewAvH5f+nTp9KR48f17XBoFpaGMxiLXW6kRibWTRrFgxm9BDj+GL3xICF/NTnJz5m1RjfW4/Da5G8Mu9usMx80YwdZq1RD+MQ1lKpAqiJeiauE2kc8xfM4rojpsED7BZJNIk538WsZQk73y0TRZ6KdBCbd5wwq33VVF+t6+szP/WZ9B9/4wtpZHBEAJ/7p1rpS+3UShcXZlRbSPNzy2Gjfi6aQgMacP+kFcBlOy5TU2zHIuSEsF7hmhhgLXNk1e/CzdNgLQ/Q8v/nfZz7sScfS//0T/+YxsZHBJgx8AiTnnbqdgKkRS+7AMLIbe3WGh8nce6otRtO27Zuk5HK9LlpsXQTEzS4j/uP74B7nDEdR8bB/cE1Z10HeuAS0MyXN3Kixm1FGx+ufTNbGJ9ZtHSItg4B3Frqv+faxC6mOrQiqNCCJJpPW+pZZgMqs+HnmINDA2mQ11BfhixRrOegNk/4v1tMGOBb4sm94no2f+ZZAtyTF8vwpJLmFxd690Jb1xrzj6SW44bMdih97ztPFzlb8de7iMAGjEBx42/ASS+GXETAEdj30tPdSIDaGVMW8j2zWVFHEwn4ytpq6usjueiqeSsJh93sUifkO0NIt4aGQjannkcZQyKzEXbfw1CB9y4sL8ho4bnnnus1ATYDwPlwV0QCBDAABCFVJFnGMRI5JMAKVo2+VSRtSvr6ymlgIGzXYfpmLpxLTzzxhBKxal9IHBkvfcnGx0PepmsthVEFDpGqkWvW09kzp2WZDzNA3U0wXtEEHLDmOjasw3FfJBa8ht9zLZzTjW9tGkKbBGSDxJekFabMjBpjJwHkywwe16Z+YGtRe+fE3AwMx5+duyRJpJNowNqlSzOKt2tvSPpJHEksOZYtxpGmktRj2c55DCJJTImDWUQxmxkrSGLPNXNu/j955kw6cepkr0YHFpUk1zV7pXIYtHDNXIMtzA0wZEZDgp5JMakf0trKGhkTJxu78B7XlrnGi/cz57gTMu8wZ8hGMafhq9kIGaHYn0RSHhJL1VSik+2xTgGSAsjBJpW0noi5jSMMcrhWwZOslpB55HeY5jA+wFpjrZG67W769Kc+nf7Dr/1GGh4YSbVKn64NM4lupZ2a3brq/F599dX03e9+V+yw3TcxELn77rtlJKJr7JQlN7aElbWImyVzGbEM0ObxEAdfr+85s2lmMvk9v7s0eyn916/+V5nz0HsPlpg1jSkNGxa4v7JZAjgD1NLCA1CdZ/Xi/Dq71jb284Cko0ePiOEGrLG23evQTCX1qwA3s9EC85kxkYE9bOLERNxzjBHWHRfYYPdLsVkyHDWBrFNAWjDF7hkI4AwZqySvGRoUO1gpCTy76XY7s/2PTYdyGhwOsG6wxghtWEJ8XVvmNW8GjXPZMId15U0MQBebJ2qMPTSYFpfW0vS5c7GhxLpohSSZeUXdykYEm1V8Vn3/oeeKnK34811EYANGoLjxN+CkF0MuIuAIvPbKc10kSoAvFdpXseQOBoHkAjBEMkziugJbRBJf7pMb3ED/oGzRSZio+ejVdyFXq4ZFO8kwoEH28CSGnSjU5zz1Zj09+eSTqluDkQFs5GuVABawZ9HPakI1SMjLsCmnvs3MFAkuv19cWpQBCYkdAIRkErbtG/d/XbJNmmDHzn057dhxWVb/NZj1YqopMULeJzai3Upnz55OJ0+cVOKEwyHJFTHBxp0kkASWh2NF818xZJW+tLC4IPBHoovLJKwAyRbJK4CNkyFjvOGGG3rOfZyXRA6Whtca1KgWaBBpWdQy8X5ey7nY6Sephs3hZNTwffvbD6Z2pyGWafOmTWIhxyfGxXyRPFLnNDQ8lMbVlgH7/pSajTBpcaNf1YHVqgmzA9YDpjEAA+YkJF+0aqjqeFPT0+ns9FTmxliSFTqxgbUjFiTezL9kYfMLaWlpWbJErtegEOBkZi2aGMN6BVgkfiSswb6Fu6VMJGiGXYoeamJzZEARTo9YodPagS8kg5bwtbvIHEMKyPUH8xR3gxkts26STeKR2EEGl9Up1qLnmUEOSfsEMsnxcc3B8tpKSCnph8bYOynd+9F75QY5TJN1LjmlAHPtekqVriztWUMXL1yUJPjw4cPph+78ofQjP/IjSuoZizYUEuYZ4TRKjZ6ZLtdh2ZHU9zbrn3lgPgLAwXxFbZmkyZYNtprpxKk30p/8yRdTvYEEFWYzGDRAVowX0MPGDWuF2j5qE7FBzffos7lJOU1MBBiBUT944KDq29rt2CQwS4TLI2uYuWNdYcgCCJM02PWBGYtJT0Bq1ngt68jW/axJ1gNrnONJdqtm582MlQsm1nWafIaw9hpZTSSxlJFQhXUTbpvtFi0hYixM4PDIiFeVA2YAACAASURBVO4f1gz3G+vDbB7n43r4DDQgDmY6XCkBuMGAs9kSLQ5ozr5r1+W6ZvWh7HTS2ampNE8dJAFW8/FYnwKi/f0yGOH/Tzy6u8jZij/fRQQ2YASKG38DTnox5CICjsAbB/d0YVdI4EgqzHKYwXHdkGRsNBLO+gkJ1A1gGx8SKtdlmKlSDREyuIw1aWU7yzpu6upYHBt7bwBbs9OSUQj2++7XRgK0efPWtGvXLiWrXAM1bDjhwWCtLa/IthuwdvHCrIDDlVdeJekW9SyrazAri+mBB+9XEjg6ETVhJFe7dl4uKSTHJ5dFrsdufDQBZ/e+rZ17am6CuYl6NdcAcS0cyzKzJo5ume07v3Mtlt/r3XaeA2ydOHlc9XeATgNU4kHCaZkjx+D/xBjAYfDGLj8PElzey2tI8BkXtUBPP/uDlMqYcEStC8lxo7mmGBiswnAATFUn02NLsobELerZQp7oa7FEjWsHmFuaCMMCK0CfNUCw2iRUbOQAsKLVctSjca0wXQL32O3jmN4Jd0jXuImBwLQikykC4kJO2SfDGoATvdx4niS3222mWn+fGKd1OWlVstXFxSWZfdA43IwTYA0Awnh6zF9mkAG4pd+XXfy43sGB9Z5Zfg/xNysE68s8Uld4dmo6NeSsGWBVf1w7KX38X38s/eYXflNGKjBtrBPq1lrtpsbKtZlVJDbMk1saABjFbInlibpKg0l+x5dZPv/se7tSCgBsCTPgizkSeOi2BcaDhWqm++775/TIYw8JYLunIMcxoHVz8jfXfgWD6rpLy1Z5Xxj4xAYD99Dy0lKwiRnryrpzPSiA1OueOkA2FS7ORv1s3hbfjqk25Yl1FJtKzAPHsCGLYyKWPOtt6L56AnhIDbM+ZgBTATPZ/seGUUhko/chm1mc2yx3tBYIttVz5zjqvWXAbTQED/ltSCxjgwBJ41DasWOnwCc/M0bMeRiPmWMDP0ujzbY+/v0Xi5yt+PNdRGADRqC48TfgpBdDLiLgCJw88lLXkjOzHE4UYjc+EkKzDoAu78zLHTJzP3QybvmkwRqATVIsFQxlx+p2ZDjCcQEZjz/+eDp7bjqT4q0IINhIArkiDFSAo2BC3ve+9+mYcxcvZUYkC2lpcUX1MVdccWW66qortOuPo92+fa+mb33rfiXG5WpZUikST4DK5ZdfkYYG6ZEFKGLHHpkXNSzY9yfZyJNoMRabbxigkcS6JYCS2ko4uBETXhuufrEzzpdc37KGx+zO73/tVTEPsIYCBZi5pJRuvPHGHoPGe1wjRo84W9wDmJzYkdQjgSTZIzmmBvClV/ak4dFBgTUBvUYjLS7NKym0HTqGDSS4Ah5VesPFvHItJLU8DBZdP2bnO+p7SIq5ZuqGZi5cSHML8wJUMHawrj4O17m21kz1tXq2IRDSMK4p1heW+zTIjrkVxMGlHiAGsyWgErb8MDxieTOmFkYFo4tqFZOX9doy1gnAu9cTaxWjhnC97JZgsmKew5QkTDo8V5aX2oyi1A2zFCfLUR8X0lmOwdrkPcePH5fktwEY63bUzBi2ulqupk/++I+nz3/+82l4cEhj6rSCdaPfFzbyvpaXX35ZoO+Hf/iHe02ZA6SFyYo3CvISTD9nlix/z+I6aWkh4CwcHEPWWe4ri9FjHmC0fv/3fzet1BcFJPidJX2sF28SGBj2gG8mBfVng8/Ne91SgusT4MrcHf25w1j8YC25t5jlta1OWxsPfD6YbTMjz/nck43fcSzexwYE95Rrxnyvsp7Z0OG+ix5+3Ithl2/wGOtqHXg63iEFZtMi1gnxzEuFFcvMrMWGJqkUn3nBsOUcUDO2jrXDfcsXa4n7F5DquTL49Rrzpgnfn37i5SJnK/58FxHYgBEobvwNOOnFkIsIOALHD+7uklg4CXXC4sSL7/nkEPkQSQVf3nXn/zaQcIKkBFfynUhqxYJk4A9mTfVs3a6MMagpe/W1/Ur8YWpk+JElRlu2bBOgQR3kejEaQ6v2aTka0sKgLC5Qu1JOu3bRg60re/Zz56a0S79v/8thgV2rpP4asr/YFb/ssisEzLDgBzCQwHGtsHWwC5gsBKtT7dVJ5XfcXa8kAweub2BIxyVeJIVmKW0I4dcDYI4eO6zXMbbYcQ+mkj5z/D+fsInRq9TC2n5tTQmewR3HInkkOX799dfVt+74iaNpYvOYwBO1djMz59PMzLm0pPoe4hiGJkjLAGzEBHDjGjKSWubUgMz1ZE56281mzySC9gCXZmfTMk3Pa9U0MjqiFg3RemFWzNbiwooSZB/f/bRCZsbaC2bNSfabWYn1ZDfs+TOWrVrNwCVscIAZ19hxTJg7wDfXzP+j6gqDkZAdEl/iaMZUMsNysE6OqYBA1mBb9ZhDMb+81pJfzkuiDciq0Bi70ZJkEqMU5GxXX3l1+pmf+dn0yR/7sWj1gG18sy15qFiUNk3bBzVv9933dUnjfumXfknnMivG9RNbKeQyzaZBl9ejmTnf12LES+EEqc0W7Ewyxgjg0aC1RbkkOeE3v3l/evDBb6XaIHMAcI46SbNHxND1gQYg67V9wQwasPHd4MnrXfVlC4s9oOj17u/U5HH9tAngfoAho2E4x4E9pqcazpFm2TzGvGzVdXBmfAFvlhK7N5rNQaL9wPrnGMezgoBr8s++fjYHYCRjva7LZR1bj7+3odM30HutPxsN6Px5YqaO97q+1cDP16BNoIzd9qbCk4/uKXK24s93EYENGIHixt+Ak14MuYiAI3Dktee7JAckNpYZvTUh8e6zkpWs0axlUU4aLQdy0m3w158BD/XZyiRQADUkZ3ZSo2bt6eeeVXLfbjcysBY1OWFpP6aEloSMZO59d78vLS+vpOmzZyIJL5XSyROnVdtEMo/ZBGBtdvaimIJHHn04zc/PqUG3ndyoH8FghB19gSMYEWpF1Dw35E8M18knPzthNZuRZz1IwiVxyzn5OSFzouXkj0T44qUZ7agzPj+PGQgW7WZQiKlZxoX5Jc0PD7N0AAs76wFK+Tpz5kx64+SxNDo+KiYFGej09JSS8uXlJTGOrhlS02fAVRWDmZDicf1m9KJeLGrTeI6kXbbp9bp+H/VBK2l+YT6t1us92SWJNtcGA3j+/ExamAdQBhB2HDH58M/BmkW/s2C41lkJs32WnRokMe4AVzB2TrxhqcKSnrkKABMMrlk0ZJB+Lm+eAmgl3mopMT8vVk7zWwrWxpsYMDdIcDEU4ZoOHjyo14uBop8X7qXUG66uqpbtnvd9IP3UT/1UuvnGmwIEMLZ2yAdjIyTq7x5++GE5QiKp/IVf+AVJf70hYpALoObhTQD+73szD1y80VKtwKxiMgJYiybTXtdYxs/Nz6d9+15JX/3qV9PMhfNpYIh2BWHCI6fXXAuGAL0xZ37eckyDFTuecn4DW74LLM3OCqialTM4ZiysedaTGTTeM571BbSxDECLtQeDyQYPwI4x5++tcIgNoMT7+LIjo+paFxd7GyNgXm8w5etk85sxjm8YLIUpku99nrME2ptXcf90U7U22HvOslGuyfPpc+Ql1TYismoh6n1jHP4c4XffLfqsFX+8iwhsyAgUYG1DTnsx6CICEQGYNRIoS/oMQPidk1pLhCLbjESapNZmFCQkTrxd4+Rai74sSQlzkajzAqy5VockEKkTYO3EiTeUeBs0ktwA1ABh/I73Xn/d9enOO9+tROvC+XPp0qXZ6Ke1vJbe9rZrAsRNn1X928goTMhA+u73vq3jyhylEsAjeiJRO7JD7JLMF7JkEsc7zkXdmhNUJ2ZOptYTuawxUofm4OtyOielgA8zMZaICoC0G3KFBAg4VvS7I+E0YCKmXKdYt/5IeklSeb+t85kjkle+cx5iOXn2VFpZWxH4NcCan4+aPo5NXDgu51Jcy+GKaBkX53Pi7USRc7qeCrAWrGoAWIxnVutrIZvMkmUAKWwTYG1pMSSQIbeFV411AGAzawFY472KVcY68R7b9DsRhhWy5I1rCAOHkOq5XYLHYSATDd3DxROMRL0kzJeZOJJijmmjCJgyjsF4APQGyAC1d7zjHWrKzrqA7Xnttdd6LpqS0ZYD6POH9fZ33Z7uvfdj6Z733yPghstfjDuYHIAm42HOvvGNb2gdfOhDHxK7yrksS+b3Ib0LWbJBvzdVLLnzmvParGSgV6Ag4aKJcUZsKNBiABOcb37zm5IhN2CR+6OxuyWqHMfryjFYZ/sCIPPzW2WRXKMltMScdRemOutgzTJIXmdm2Lb8zIXWaVZvyZrIS3LZkMBBkg0Izs+xLJH0vWbW3/Vt7o0XYD+aaBM3yzzz4xATmW26RKxtnBKbDWbhXE/Ka73mkBNX+mAFgx13c26z07yfuPGzW38wL1y312t89tBGJPo5+rOZMX3nW08WOVvxx7uIwAaMQHHjb8BJL4ZcRMAROH3slS6JSjjMhcud5WgGa97lVcImK//o6WSWxCDASVq+vocMU4m/JF9hR41MDsDmZAkA8uLePWn37hfVM83JWrBg0ZSYL5LxW995mxJmnjt+9Eh2Da20vLSqOjTMAwARJJ3btm9Rkvid7z4gZq1UIVEbkhthrRYSuC1bopkxzJ1kaU3YgzDXyEuf1tmNMMqwrMkyJ2rWcPgz8yAJXVbfZNbSCZkSu1bY2MuQoxRsF/VPBkdmclwjQ9uBwMphhIBDIOCJOAQIKcv+XE165y6mYyeOpTfeeCPV62HHb/MWAdXhQY0Zh03OF2aBAbw4n6/J/3fNntmNtdUVmUUQH45Xx9J/bS1+Vw3pHWuCGsKZmYvqc2bgoTFUgklDrspwBGJxF8V5cmBQYM3JMtdul0qznFy7GVHYV8AasbB80QYhGpVY4wGtKb5wsbRk0MyR7wWumTEyLzwAs7RyoLYINg0GiLm0HPTAgQMCylwXv2McqB+RWW7dvCV94hOfSP/63o9Fm4lqLQNrjC2YNWKysDCXvva1rykx//CHP6z4U0NGXabt4uO4JPhxf3otenzeKHnrc12MTjJZXwe4Rs1etyvX1GXqMbud9KUvfSkdPnwoTF3KYYZh0EQcfQ6vAf+O37s209JMfx4Y/LqHIPMSrSVCIulj5jc0XAPKZw1zbhMXAxrPFT+7l2Ewt+fFuHEOOzVy/axrzuU1awkxz2F+4vpH1oJrKD2OPJsbssVwJTXQ4rtlsVYWEItofdFSWwD1F8xYaq/9PNDt3ctiV4OxZOxcnxk3b+74XFzDw995psjZij/fRQQ2YASKG38DTnox5CICjsDUyde6JEckAq6VsrSIZOOtO84YjJDUG9Q5aXMC7N8LsNH/KWuG3KQwv9lUQjKIs1p/JD+WFu4/8Hp66qkfpMnJ09pRp+7IrBSJGzbzOKu9+93v1k4zcqgzp09JLkZz63KJXl3U3NQSdVTIH/uqZYG073732ykBDPpquUQxDBs41jhGG2NjYQqBAUS2q97rwZYl1k6GXa+THzPvxVo9D2S5foCUwRrfLb3C8MMMJccFCGDZb4DM65ygaie/HM59TiyZIzOQJMLIvBgPz++8bEfas3dPeuXVV9ICEsXVYNQCjDU05olN46pZCwCZZIPvcZnRy8vtxKCtrEiq1lijPm09eYVZW6SfGTK7ckngjeQ4+rotpm4n4tJLuAeCbQw7d2ofo8cV7oS4OpJIm8HkO8fJm5JYikhsWy0aFWPRT/82Wg+s5Vi8WOWsxQBqsKnhYGqJmYEQ124WkuTfPfBuuukWgTaug4cdNQEBWPUTd7MqQtHd6BFH4/Yf+9FPpLvvfn8vVlX1dENGGKCF63355ZfSvn370j333KP5RQoJY/eZz3xGaz3YyABo4Qa53kstD3oM2Lz+xDRVwsZe8r1qWcCF6y+Vu1rvjz/xRPrK3/+dYsv90i3BBAXotPQ1L3n073zPWv6YZ/Ty65b5IY4AGUAt8WXegyUN4MgXc6I1mckYJbVtRl9BbyBZfmgZbN6lFADJPMBUMxYzcbyH8fKcjWM4Hmw9mzVm5GxWQjzNhjnuUdeIRDwMgGy+k5cIW+IYPdUaaW5+SZ9DlkdynnX5r/v4rTOkbo/COQ3QLLn0fWZnzUIGWfztLiKwMSNQgLWNOe/FqIsIKALTp17v5ms/SJIsD8uDNSdWkDDeIXYi4eTXkjWOqybC/f2yWFcChFRxlUa6JfXtoicWiYlrY85MT6Wnnnoy7d+/X6Yflv7wmvGxCV0TksVbb32XDB1eemlvGhrABnskDBTaSQkYiVh/fzWa5I4MyZzgkUceStVaX+qr0ax6pWfOQQLnAn4AgBmqXpJVCVDh+iyP0/VGZi3EtJXKqdSNeh7H0wYW+foczkfCd+78dGo2G0oiSVYBa0gbGa/r0IIRWwsGZn5J8+VaHMsSkYTBKmDSQEJM/d973vvuNDs/l44dD3aNZHV4OBpqcz4YrbyszEmqQaqZVl9H9K0KZ0rO0c0AFu8Lp8mlNDu3IIYDUWiDPlZZbyvGapBm6VcYl0TfKI4NaItatUhg+/rWJWFcCyCDL17LA+AFswb4wigCgxk3H+a8yFe94RCAPKRkOkfm7mj22GvdINnnwJXzrrvuSqv1huSclliS/DOvnA8mk5+5Rt4XvdX6VVf5Ez/xE2LHdm1nMyEAi5lVpHKMdXb2Uvr2d76V7rjjDh0POSJMEefiPb/zO7+jsfIc67rdkkVPr94t/xFmMGnwqXF0w/2RsdN4e25+VrVXgCIMYX73935XpjTB6NRSs02dX6tXs+njW+6clwf6/75/84xyXvbrdTY7N6faRr/PnyF891yZked85VRSPaeZazvPGnwb4BkI8TNrhPgB3A0guTdYs5Z2xnzj5hmOnt4w0fx1aDUR5jNmF5nrTZvGNR9cO8e2eZA3uMyEMU8w++dnZrW5kpdS8l6DW4NssXJlakXDrInjWGJp8O3xedPn0YeeL3K24m93EYENGIHixt+Ak14MuYiAI3Dq6MtdEgI7MDrps0zLr+vtnmc21ZYCOfniee/CO6GCWcO+3LvVSOUknyyXZMIQDFrI4BaWl9Lzzz+Xnn/+eTEIJCd8CYDRaLqvlm688Qb1J4JJgUGhzTaySZJ1arqieS8faR2BM5wln3ji8XRp9oJqdbZuv0zXYnBCYmaJkiWLTjQFxLohd3KiZLDmRN+vVcyoQ8pqhCyBNJjl9Rp3Jp8CPM1cOCdwQ+J800039dgbJ79m4LhWjtNsRL0Tz/M+26vzO5JHQBnJKpK7/sFa6h8ckLHIwYOHFKMtWzarPiyA16riYLCZB2uWXTrJx5mPBwAZECFjmWZdUXaNF/GfWwgWLezoYQ/oodbRz8Se2izkiMw5ElUnrNEuIcwaAF6aVzXRDlkYcTPzEWYikUibaeBnnCZpDUD/NQBwNCKP+jezImZoGvVoI8Cx7Rho2R6AHSkqQNBxXlxe6bFqlgAyZ7A4yHeJOXNhk4rhgdH0nrvukv3+rbfdlsaGMcfBwCXYNDtTtruddOTQwTS/MKvzPfjggwKFrCXmF4nfr/zKr6SPfOQj6zVq3Wgunq9Zcxy9SeD7UetDza2rYlfX6mty6iQezMfTzz6T/uzP/7wnxc2MORU7Hq7V9IaKNzC8jg0++NkAJw9CzBK55mplbVXx8ueIj2Nw4uP7c2egFoZH/lwxMPL9wM/+neWDBsWukSOegDUDebO1wVqFy6sZZ28ucEwefm1IsIOV5X3MtzcgeJ3HZyDHPXDx0oL6B741Vl7PBmLanKhErLk3Pa9mtP15IzXCIK04+lPhBln87S4isDEjUIC1jTnvxaiLCCgCh/Y927XjmKVGrs1wPYaZJL0h60XkxCy/Y+ydZCfaFeSDmQxyeWUlIYVUYtftyEyCJNWJSaPdUq8wwBpsEcegTqjaF3K/iYlN6cYbb1KSTrJE/c1gf02sEZJIGi8HsBoVo0aPtJdf2SsDiNGxoUSSPrFlq9grs0ScgySNa7BrG78zI9aXMWve8XeS5fo+fm8QQP8sZJCOh+NDwmVmzaCIpPXCxfNKzq6++up05ZVXvomtzDN4lm/R9Jv4Eouou1tS8mv5IyCDB8zC+MS4ANul2UvqVUWySqxJCAEzISmsy3DiXzKJMBBkbLCZjJPGxnbgK6cAerAMOFDKnn8ZCVhT9Vrqp5cCaOHbUiph6DKoejSYUNaZWxAAXgB2HM81Y4zDMjAnzoAnz5HZUDEabfrIZc6PHQwvop4Qpoi4wygG6I8aopXlVdUlWt7L+KiBxN2Rc7K2AKauw+wfZC3BmAQrTPLOd9Yov7dE07LDHVt3pk996lPp5ptvlhEJmwxEw/cQ4JLNCDYnjh05LNbvmWeeVp0a64pzuxUAzd9/4zd+Q3MX4LqqDQHflwbbeeBkBpzvqyvhoEi8xrKG8Iybuf/zL30pPfX0UwKlqgurpGyuwlzDUkfHLf8711MKbJTL2QZAtKpgraiOMWtdwf2qGtRuR83TLaE2uPXmhOfZIK+U+fZYqsjzrqXMyxzNjPrcnI8vroH1ilQV4Mv9YiDIemEOLHX0WtAc0n5hba3HhHIumDW337B6wPPJ7zmfNpwEsufS4tJaqq9FI3YDNAO3PKDV50k56//HTZDVpNoB1pJSr3eu5anHXypytuJvdxGBDRiB4sbfgJNeDLmIgCOwb88TXVu5h6lGGH94Z9kAhddLxpNzdMs/52SO11nSRhaO656a0dIQOnNtg22BWQM4maVq4xLY7YqxAHydeOOkEmwSPcDktddem6644iolRU44lxZCkgZgGB/bJIaNZIoaqOPHj6VDhw9IpjY2NqxatFJfLW3dslXvgcGBbTAwiYQX2/qQQ8HUVdm9l518n64dAxEzAQJsNfqfRdJnGaSZADOUxINrNmBzgk9yTI2aG+N6V12AYmVFjEBIFjN2b2hUUwZbQIx4jjqjK6+8SvEhBgAqHrsu25XqzXqaXwggS9JKQsk4ArBhEhOGE/lE1TIwydCyxsYGOoBCziHZWh9NqPs1r5OTZ9O58+clcQWsAUbKWUwsdRsYLKtGjjgBrmCHAGkAGezom40wrWEuGHd+I8DrDg9JALHNXbyx4HjH62D1LCkDvMPQ0vJhNBilUkqtelsAF3bszjvvTNdcc00vfhyb9cI1GDTUJbNc1Do18BAzmtVgEQMDjv5qf7r73XenH/nIR9Lbb3h72rZ9uxhRA3qukXHDHJ46M5mmzk6mY0ePpAMHXu8BMM4LcOO4AMOf/umflvGInAc72P3Hn2zfewZuZon5vRnPhflZAVXAXqkSbBHrcP/+felP//zP0+SZSZ03Gr9XU6sTtagcw6DKYInXGcDxfH7dmJUKkDzwpj6Mrhcs91VkMmI5okyHMrbRwMesm65JcYpaR38m8XqDM+LBNfBlCeE6G19T7PjsYD6pAfS9QZzEAAs0h+ur55pz2WRHYHd1VTWxrB0+F/zwunZNrTdtoqZzMTUanbS4uPym1gu81+DrTWC7pE/UXty5Fn8Oe10xZwaLLzzzWpGzFX++iwhswAgUN/4GnPRiyEUEHIFXAWuwNRn74ETCiZETJssHDeKc1BlkkFjYhc81XlHLU1fyS7KNpBGwQMJJnzUnWdrhLklJqP5UNG/ev2+/mLbxiQkZgNx88y1KwCxF4zgkMRybupuR4bDAJxkjydr/2n6ZiyABjObP42lldS0zMtik89GDbBWWSbb3VSVEJK5hkx4mFGHxXZLTIaYB5UqwZ/21fo0BR0QkVbCIDECAgj5VjYZCzNhshmAjiuGR4YRNPwwZLI/BEc/3Vfsk08ty8rQiGddqaraI5apkhYBcZH6wZGfPTivGuEPyXS6JjGWgpvEfPXZEtVUYeAwNDfSuxS57ZmJIGM2IRB1Z2NmbveHaSHwlV2vShHtQjNbU1HSaPHNGNYmANX4HWCNmJMQAprFxmnCHYyXPq6cbLo40Jm6Gm6PldKo5Uw8Fp7ARCqSzgBzAv1LbkjxjQlaXSUyZO0lQMSzBjKPU0Xy7uTfgdmx0NF1x+RVi0niO9QMYc10cCbdrB9VzbXFR60rNwzOAwJjj9ZGQy6CnWkubN21OP/tvfibd8Pab0jXXXZ2GR0ZSs9HqvY/1wtg458uvvJpOnzyVjh45/CYAGu6F82l+fkHJ/bXXXZs++9nPqmVFubzuNur706DN9aVmAc3Cjo7BZIaZCS6c3VJK/+2rX03ffPBbqmPDCpS4wXxRy5gHRpZWvtVwxAx6N2s0HvcLx4nG9/6s0CZFtRo1n7VqujBzIS0tL2luJJfNLOyZP7XzyECg1lwn3FS5Bp2/BuMVjdX7M/DizYWeAqBSFnPL5xkAy0BxZHhYbOWp06fS9NR05hoawNT35uDQsI6t+K3RCmRZ9/F73/terfups1O69+PzEJdaTFEGdP/bWZJ6NTaM6vV2Wlut6/3xeRcAOHpCpmxtRpt25gSG2yDNr9XGRof7Jz6XDCqfe2pfkbMVf76LCGzACBQ3/gac9GLIRQQcgYP7n+vardA1Vk68nAR5B1sJYtZg2BIiS6GctPLdMh6SFRIfG3m4WN4Az7Ij13Rh719vRD0RMjMkjBwPYHPDDTfouE4MJRXs69OOOSYiknqNjQmowSaRnAU4CKdLzAoAVQARroMaLuAAr5NbXGNNCZWNKDgvtV3e7V/fhccpL9zdDHT4/8jQSCqXKj2pnnf8nbjaGIQxyEZ+JPpocW0wNryORJ3vsGckiDx4LSxQpQYQbSrZBYAi7YoaoCTgCEtFA2jGCJuEycri4nw6dPigrNlXVhbVAHv7ju1p08Rm9a6L2jDcBmN3HwlhXiLqeWEsxFWgu9vVNREP11adOXs2LSwuZUYb9VTCGTNr+owccXAoklpLwpCkqs6sHjVoRqYBODrqh8fDsbeErIyRTAbMfHz6+NXVsDmklmJ/M+AgoDhGzdGYpKa33nprGhulx1Y4I4rxrdcVb9YA9Xm2fOdnOf+V13uGp21iwwAAIABJREFUBSPbSOfOndf7lhaj2beT6g/e88H08Y/+aLr6qqvT1q1bUrkvGGrPc6okrT8s/++///40OjKazk2d0/yazWa9EidYKNYVMs0PfvCD6Z3vfGeamAjZsDYRiHFlvXk4GxvMhxpKj4chRrsLqxsAUcZBfeV05uxk+uIX/ygdOHRAa481zvkEnLI2CgYMXLvvZ4N7s2h1AewAIZanmjnKgyive4AT1wc7688Mjm9Q4s8G18pxDf6cMIAk5jzPa/36/LXyf8ZEDPprmAPFZ0Ktr5omNk3onoCVPnDgYDp/bkbndvPuWta6A7C2Rl1jva75D8fVqkAc7+faBwaqafuOramvLz5fggEDWHYEzufnl3q1dl67ZoK9geP1HeYkAUgtIdWmTebIadZOmxB9fenpJ14ucrbiz3cRgQ0YgeLG34CTXgy5iIAj8MaRl2Qw4mJ9MynaJc+SZl7rxA0hlmu4+D2vM3CxhMjHIIGmL5ud8HoJdiaH1C55f7iy8RzgToxJVg8FWAOQUP+DW6LPZ8llo9USMCMBI/EmMeQ6AWBOdkiSuK7opRaGBbw26uDG9Byvn7lwvmeAABPDzjy74h6bkysDgXy9kBLHbkkskR+WQTpWyB2pTyN55BrqaxEXH8/1WmZxuF7GQ3IPMDt34VyauTCTaG4dDGbsusOaDA3SHgCgUpIL3dAw/coG0vLyQjpy9HA6ePBAunjxvGSTO3ftSJs3bVX9GGBNNVUlAE7UE64nnwGueIR0LNwemSeAj+vYANWAFxioSNybUfyUga1aLZJQanPM0gLWeF3UHsafID8HTIOxMRA2+HKC7/XW20hoNlM1k7JZume2CVCJSyYW+DBpi0sLaX5uNi0tLmhMxBZWzTWIPkfeTXB4NExwiHWsrTl9RQ1dK60sr2h8OED+8i/+cnrblW9Ll+26PI2Nj6VON4Car7XZaaZDhw6lp556SoYw773rvaIPiWG4WHZ79vWAL2o2MYzxWgCsmYX12uBn3ss1wKoC/HoMVV+AZl5D70FC/Y//+A/p61//Z0mAYava7ViHWs/dds+t0RK/kBy/ubVH9BNrpnauzYVjz5rxZ0UAm+h5xhfvY3MlD+o8z/mNId6Xl0gGoIkG0/n7jve45pXz85yBXF8l6ukkXR0OY5UtWzdnsunzkllTz4apzebNmxK1iZxDTOvSeqsLbSj19QuY0gqEz4QdO7bqPqL/Gpsqs7PzPTa+1exoXXjdev65Lj+8aWGQH+xcAFDHjtfY8dJAnp+feGR3kbMVf76LCGzACBQ3/gac9GLIRQQcgaMHd3dJBixJdL2Ekw0nRJaplbIifO+Ie+fYSb2TDRtXsLvv90bSGM5mlm3J4j8z6kDqVsrYMJKvY8eOSQpJwsrr7LznXW+AIIk2ySxJoN3fLB3i2kkS3bB4fHyTJHEkn1GHhE3+sBLvS7MXxWa4FomkDAdDu855J98JfR7Aaiz0KWtbOhlNdF1zRxJN4s21GqDRF859vyxp43mSP+LFd74YM2Cy0aGeC+aNRDCANHGLHXmYtCExewBSGDR+v7q6nE6eOqH6vUuXZtR4GpZpbHQik6Qi0eQYmIG0MwDS6NUrOnl0vO2CRwIMOAFEwmpOTU+nxaXlrBUDBjIB4kMyi1wVSeJ6XU67hUW6e21FYt4DZ2qa3fcmsJZfY95AMPCvlstJjFt2PuaHOiPqAa+77jqtHZ7j2lfXVtLSwoLAqdsRMEeugzKzScLOnDHOhaUAoaw/4nD+/IzkjwJXnahBY7199KMfTff+yL1p2+ZtacvmmOtGK5pKm1Vpp+gZ9/DDD6cf/OAH6Zq3XZN27dglVs/3E4DezbBh1WCEDV6QmXJPsB58zwD+qbtzbWeeFce0h0dsOLTT1Lmp9Pu//3uSxYKncc8ELWI4IrleBixd28Y5eBArs2C+DzALWl5e7RnjGCxp0yXbhOC8xIF7ziCLzRe/Nl9nl/9EzgNc/u/4+X0+lp/zWsjfm6XMBId5GxsZ1UYFDC9zyv2C0QxgDaaPjZJuKVhQbTjJtCYcPrl+zHKiFjPuuauuujyNT9Crraq5oPk7hiLqJVkn5utpla/RtX+MMw/comY3NoX86Mk6s88vfmZe+bx47OEXipyt+PNdRGADRqC48TfgpBdDLiLgCOx76QfKokkgSExIbmxJ78TY7BIJw0DWDDmfHJuBseTLUjoka+y+834SYDMzdmvjvJE8Bejoq1ajdi3rdySjkRMnlCSTPPF+J2SSD46NKaHiOkm4zIA42eNnEkUzcZs3I12KcZKAUhuEBEngsRuJNMkbXyTuagGQ9T/iWJY05k0A4noqqVlvqm6J5NlsgpNUEm4Sb//MNWM84To/YmM5Jue1651eB4PTXEvTMzASyMZgvOjPBNvTp0QybMhrqb82kCYmtijB57qbzXo6O3VGYG1qalIyyqHhwTQ0GAkrNYQwciHvigQ1byJBnPgZoGMXPOJgBzziBWA7PTmZzk5NZ0xcqceMRbwyE5O0zjLR8JzavjBqCNMMM2Zaaxkz5zWaT84N7HqMZ7uluHsNI3WkzggA7zo71k0ACOr+llUXaSYoHCMDsFt+RnJsF8S1Rr3XZJk1A1ijV5/WVIP5ackk5nOf+1y6fOflacfWHWl4aET1jK121EVZXrzWXBNA+Ou//uvYhLj8inTj22/sgRvmjGbaJOWsI+4NSR4zhhMzFt4X5jLRbN0SShv1cD7mijnrz2ShUdu5mB56+KH0d1/5WwE0DGgwzRBIFAPYSf3VaHRuli9fU8r9ZRAnBrvTlVGHjULeCrw8PxzDtvP8n00VG7Z4w6PHqmZg0ZsX/owx62TmNy8pNItqhs3AFrBmdr3b7qSJiXG18+AaqGuDZvTnFPfc6TNnezJkwJqvyWtUPfRqGNYMpcsv3yXgx30jZ9cLlxKMGuuY9WBBgtetr9+fH14PPB9S42gn4npgGzQRW2Ln+WddFMxa8be7iMDGjEAB1jbmvBejLiKgCOx5/pGuwQ0gwWYM2lHOMRZmNwzW+NmuaJb1GKx5V5qkZa1B36tIAO2c54J5vlMnZFah1l/LzD6opalL3sgXQAZAAzDgWCSxMCZyucuAIOdWvcnaWliRZ0kuCRLJEckrDo+We3JO6nXm5ud6JgZsbnMemA67EnqZ5GvyvAPvGhqugUQKZ0aYERIsM0Wut2H8XBsJmL8bIBi0uTEv7zfgImYyPWhEuwLV0SkRDYliMB0VSbVoJr51y7ZoeVAFkK6k6XNT6cSJ4+ns2cm0sroiUDY4MJzGxyf0BRNH7Q2MncfDcZ1I2nQk7P5x2qwKTBLfcL+bTydOnkznZ+hlJyeQ6LHWDXfPsNJPqd0JyWccuyL5n+qoKvTGi9cbiOeljq5bMtPrNdaTz8mMoq218P73vz+9613v0nyalYy6uGhaHWxvxN/sj8EpzJQZDzdg5jroV+favQCnrMUAa1Gj2FQvtE9/+tNpfHQ8bRrd3HMNTZn0k/GJsem20n333ad6NVi/wf7B9Iu/8IuKI7JIrvMDH/iA7gfuQyfp3iggbhEz5KshmcvXfBnc85zYGMws+ljnIaX9wz/6AzVKh2Vbda1aO2rkcOSUSU6OSTPYYfwhfQzTnNhMKMv0hmvIX4eBHnNpKbABMTGmtQTXInfLrL7QzJFZKP/egC8vdTTIdkzMQjEG32s6Tpk+fQG6hwZg8ttpaTlYUtxBJ8Y36fqIPYD30ty8gHQYjCALBWRHjRrrmXUcm1hlsWqw16wlDEWov0R+HJtGSDXDhCgPJC2j5brtDsrzcf8G+2o5qoGiX2vwxvmLmrXiD3cRgY0ZgQKsbcx5L0ZdREAReGXPE12bGngH3A5pThadSGtHO0uqDdbyMkmSH++GRzLcTTTCdq0JiZbZNRK3aDgbfatUo0JdUCcsu3k/IA3Jlq3q3S+MRJe6KSd1ADFebye8fELnBEiJZjdkkT1JYzmMF8KuPcw9eC7MRcLMwAmjE2HLO/MsFHEcGhpWXZTBp8GE5U8kqbAirk3zjrklXFED1cjqi6Jhs/s3gWwuzF5SDRrmIs1W9LQycKqUYQsH0+bN2wTWYA5g+5aWFtLU9Nl08uQbaWqKvmDLkiMig9y8eUvasmWr+tLJyDIDa2ZKDNj4bhmkk2kzr7awh1mbm1+I5DxjynhfrIdMtpnWpY4wa5lbuRJhrtXxMpi25M2MkWunPOdmwUjKb7nppkRPMjezZj3wem8O2ACD9+IACoDx+wHFrDEktIBc5s+MIqCEOi/mQVLZS5dkye7j04ePWP/qr/6qWkvs2r4rjQ6Nhjyy3ZKhh5lAjvnCnhfSV77yld6Gw8LcQvrUT34qvec975EEF0npPffcE+6JfVlLiEwCF6zLm+WhedmfAS/fnex3SjBEuA220pNPPpH+8st/mVZXV2RM0mo1NA2wrUwGzetLaV0KaHbLwJDYGeSGbLRfRjKeJ9ekud7PIM7rm+9mtDkO87wOQqNGMb/mDNjz42EcBqcG/vlxm3EjLqwL5pn1A1hTHNpN3X84kW7btkOfPcGgJ9WssQaOHDku59FWqyPmzGxXbPqwsdBN/QNVzQ/yUS6bXpDVajQ+jw2X9Z5pZtUYvz9nzdoy5tggiO+OOb9nrAbdPgbfCzfI4g93EYGNGYECrG3MeS9GXURAEXh175NdEi4lNUPBPDk5cDJolko74Jns0ADONT/5hNiATTvXmXU/xyIBcXKEzIvEmMTUgKiUOQZqp7/Z1C48MiMnr2LHBgZkNmJmwaDAzJVZPc711i+kh2+SMIpICIYQEGRmy4DMoM7n6NXhZUxNnkWApaJOyuDCgNOsI7v2rodzLUw+OTVz5yQUZgV5Hbv+1M4triynU6dOpGPHjshoBMMIYsicjY4gmRtPyDx79VKNVrp06YJq1o4ePSIZJFb/I6PDaQugbmt8wcbBtsESGCyaEXHy6/ouy7oYI18yZpmZkUEGzIRYL7Fk8Wcl6qdiHugr58Q6VF/BPJDYYpJisGbpncGUWVKOzXyQUPNg3dEe4e733pXufu/den+4Y4aBjBlByzg9LwDWvJ06QAzQifEHsaTezdJCuZrWQsYHCOH4tFHAop3zDPQPprvuek/6uZ/7Ob1m+9btqVqqqece6wo3SG8csCHwT1//p7R3717NKzFdXV5N777z3WrKDVDct29f+tjHPtZjncwarbPYIRn1PDieXmPrzGWYa3RK1Aa2NL4//dM/Tntf2iuLfowyGs26/h/vDUluOcV9Z/bSQMnXYbZMgF5OkOXMJCZquSwr5Ji+D/0e16v6s8TsUp49zH8ke0wea152/VYpbF6e7Gu2wYgYt1JZNvsDg/2Zq+mKZJDMM2AdAFfuC8ZYhkVnpgX0zIz5+DQwr9aiFUejAUtOvWItAdol7RXgLPViwlg5pt1xXRPp+2d9voJZ831nptFrNg/Wnv3Bq0XOVvztLiKwASNQ3PgbcNKLIRcRcAT2vvCotoFdh2Sw5iTL9Ts9li2TPfEem5Hw/zwwiiQ9bNiRQVqKlgdBNkTIS5+oV+NinLC7p5rd7pwQcq0GA9655zUGjKonylwo8wALB0YnRAJiYpSCyUPmZPbMCasTYyfLeVbN57JckPFgumHwyjWQnHl3HNbEPb0i3rU32czzeo7vZJNEEqknib36ga3RkuBYevnlvenIkSOp022lLZupT9sslgCL+pHhsTQ2NqH4AS7OnDmdDhx8PR07dlQGI8itNm/ZlHbuuCxt375DzFpY+CNZwx0xatPyMkTG7tgaHHhNAALUpBuwNjsX4EzStvX6vmgLAOEWskgxrrjOwOOoZxVytUByIS0EjAQzwTwz505kDcgdc5pav++970311RXVGQKAeLjxuFkROyjq+mFdssbDlvoKOGXsLLEGtImdqVTS+KYJXTOsGqwwskfs+zn22Oh4+uxnf0XSS95H+4a+VBVYo9cbtWBeb4C0//KV/5L1+ZvQNY4Mj6S3XfU2nRsJ5/79+9OHPvShHjtrsGA2EVCbN6/wPezNDs+P34ehCczZI498X4ze8spy6paYB1xaMT/pytHQc9xtmw1dd4I1621mjJ9Zx7Tk4FpcT2pmyLJSjFe4/6VSVc9CjGaw04eFwsU0zpuX/Bmw+x7whpCvwSDyraya3+fNJckLXduJjLHdkRskGxViXBdpON/QXHjDaLUejpo8Xnl1f89FMyS9ITvetGkiDY/gbEmPwbV08SLtQSqSw8LEsa5xV12rR31ffg0zZn8mOJY8z+v4LOCa858plnUSV38m876CWSv+dhcR2JgRKMDaxpz3YtRFBBSB55/+XtcmAGFZH8mxmItmGCS4ZkJJUlZ35GTCCbjZsDxIUnPorK7FYISEwzvLTsKd6CHPqmTyL17DNZDMAApIZGze4SSvWgnJopJ8Aa6wGW8LKLYkd0JWiTkAz7ETzncBSyVT0XYACRhAkZodJ5F6vWSQsWNOM2a/jwSYGh/c9GhGzbmxat+xc6cSfV5PMk5Sa1ORV199VUm5dvG1496fXdO6dTrXQvx4D5I+wB9fjHthaSmdnTqbXnttXzp8mEbKTSWagDlcLqk9g+kZHIxaJ5hC5I8vv/JSOnnyRFpdBThWZF++a+flads23gdrt+4GyfUZIJtV68VL9V5hEhKSMJpuz2fM2tl0cXY2q0mjF1oGvHBqLFPjhGQu6rYkpVOLA1v2w2CsW/0rQU8xn5zDgIrfA0C5BuKDdBCQdHFmJl04fy4AYanUcwzldU7yGRMGLzt37kytDnV/UcdGsu4xe4MhD3xYl4A1QDdgjfnEQIIv4vO2t12bfv0//LrWM/NUoXawVNN6w/ylkxnUAPK+/vWvp8d/8LhYYc7BGLZt3Za67WAE6aXGeXiedgMGXHl2jebLxM2SQY85Lxn0xxqvWW2siP38kz/543To8KFwfxQQpvMaDawDuGleseFvr/eoM1DyRgXH9caDGPJl6kOjSbU/JwyaIpbUIIbVPY/4vAiLesbkTRaPxe/1z34+z6zlGTUDUwM3fwY4bq5ZU/xib0CyRuYKoIY5DOdifbE2MLVxQ/RLs/OSpRKXtTVqbmEOa2nbtq0CfLCxfHZMTp7RZwpgrdMpqZm9Ph5L62DXn5P+3GP9c16z9iEzjRYL/vzy836Pa3wZ24vPvl7kbMXf7iICGzACxY2/ASe9GHIRAUcAsAZAy/dDIoEgQXBynt/ZRgbp3V7LdVxrYXbNTAxgp6Wmx/FwDVg+ETOA0e4+vZLKIU9ybymSK15D8kSSTc81El2Bik5Xz3F+14A5ceTaLZ0ygKT/EY8eaGjRzDYYFHbPLdFa3+0P9scJPMfsAcLs/7az37R5U9qydauOr4bJWYNrgBbHePHFF1V7Z2kUybxr4yxDteTPtuyAFWRaADd2/ql5e+PE8TQ1dVYJN7+HIcM4RWxCX38aHBiRzI3apJMnj6c9e3fLXASZY/9Af9q+fWvavm2nmDjq7DAikQFIO1wf/6VaMcfRsk9LEl2zRlNsmDUxWWLJolYrrqmSRsdCasn7ATz0WcuDNTdXJnZ6Xwai84muY0WMADasA2rNps+eUZ81QDJxB/jwsOOe2VDqCZE4AtYAmTBxrGNLX72mOadrozgmfdbMIAb7xrqCkaqmj3/8E+mnP/PTOi8yRkjEaqmqmjUl45VgB2HMvva1r6W5xTm9jrUOyO6v9qfz585rzDfddJNMR1g3gFAzewYfAXjCjGVdPhfr0/eVgU28pp1WG2vp8ccfTX/7t38rcw3AGe0bAGhltWsAuIYtP8Cq04p7NQ8GDdYM0jlfAK6KatYM6g2k+J5nZ30sryG/3+MjtnlG7a1gzZ8dvvf8WWPm37HwBo6vH5kwLK02nvqoPWtp7HxOsPbmZuc19wAvuW9ObAq5Lhspg8NqXB7zzVqK9bRt+xbVkobDbCudPTstSSxtODB/wXiGjQgkvx6f45OPoz//iCPXw8aLWUF/5vI+x8psPWPb/dyBImcr/nwXEdiAEShu/A046cWQiwg4Ai/vflxgjYSA7za18E41r8snShiMeFfYiVU+YbMEMepXWqmda6xt0GQ2jteQNFP3BOtBk97XXn9d57vxxhsF2ixV4rg45tFTikRXySEsyVoYgVhe5eTVzICvJ2qXYlc7zg8LF+6Mkdzb+S3GF2zfeo8nJ5t5sMb7SExJyMcnJtLQcDTW5Xosq+M4MGDURCGFM2MEy7AOGluKvZ04OQaJZB5ItDrdNDs3m+bn5wQOAAskjsRibHRMO/skoaOj41nvuLV05sxk2rf/1XT+/DkBslp/VVKuTRM0B8blkB5jYR1OLAB4XJPBOtfq+PianBzzGtimqFk7m2bno2YN9ocknhgQZ5Lm0bEwMeFYsGPBRgRjSdLPXBgoM6eZKeGbHPWcpMOo3XLLLQLv1MotLsynzZlJjY0/SHyZEwM1jg1I4hj9g5hNlLXuGINrqXhP3vTCmxcDQ4Map3rdNXBOrOrYPP79v/sf0vXXvz3aT/QPCHx1mjRRzlpQdIPpfeyxx9Kzzz6TKrU+AWwAvOSEi0tiaIkb8/jhD39EAPT222/XesiDJs4XRiz/f7BmFtFgTcCq20kzF8+nP/2zP0l79uwRaMZgA8DGnEA38S+YU66hk0rdYDjzjzzIiPkMECGGj8YRvZ8D5Pn+M1g3kPRxDMD9+UJc3zrOAKbrpjN+rz+H/PljVt3j9qaSrqNEvOL6KiqY7PZkmKw9PgsAxpZcA9YAbbqfB6KBN3LjYAGR5oaEeNOmcc0NIBOzGbGsZTZeOmltlfuyJmYt5iuYel+fZc4em9ccx+Y5xuV4arMhi6/AcSX6CT771L4iZyv+fBcR2IARKG78DTjpxZCLCDgC+/Y80R0aHlaiMghos6U2iTd1FrkaNb2H3WoczDLrfimM1GusnKrYiSNBpDlssxlAKmPWSILcr0u70WUka8tywKMG5N3vvitNbBpPb5x4Q0k4CReGHTxItPkikSVhswkEwNG7+JZq8rwfeUaM5LBOc1+aV2d9jTDcqNNaIGP9zMYwpj5MLzJnw0gCkVFGry6DAAO4qPcbTv1Y2mdSRrlPUn+Vkq4XNmf37t3p/MyMxgsDRTxIGDmegTL1K4BEpHNuWQCIggGh5ghpJwwZAAFwNzGxOXb620i1BtOO7TvSKP3nOs00eea0mijjWier9WY9A4VDaqLdSyRV41dPa6trwViWkC7Wov6sx1C2JCllRK1uMDE4K06dPaf5ml+klxly0gCNTsCdkDrRVl0g4KAVhiH5RLsHNjKZJeAOsM618VoYJ/qoTU1Np4sXZ9K5c+fV+HvTxITmK2Ieczc4xPuaPdZV4K2JrDVMNBgn5zOY4HnPP+vHtWvtLvVqs5LOqZdftyTJ4E033ZJ++Zc/q9jv3LFDCbtMADvd1F+rJRpSEzvqAP/qy3+luQaoYfvOuZYWl9L83JziaQBPfzjklBPj1EYNq4ceDyfyWrZuiwDeyu47vrOOMUNpCMjXgGHpkcceTn/zN3+dFhZx6mzp3saURd+bDUkhkWw2mlGnSK8wHZN1W+Z7udf30OArZMHundfVhgnrhGkPNomWAtEf0Kwg65mYAeTNKul+rNfFtDK3NhzJrxuvB7NN+c0D3+NvZeXyjK7PpfpIfW6VU60a88zrFhcWwlilUparJ/NiwMa9xCbHhQtzmZMktWU0+A4W23LhqMerZH0Doy9jpQ85c8ij7XTK513UrSE1Xa9lDEAXFv7tZicNDg2FFL1cSdUKG0g0iQ+wyP337NOvFTlb8ee7iMAGjEBx42/ASS+GXETAEXjj0B4xa64j43s+YbJhgCWPfbVaL+Eye+KdcNeemV3CjAEWhYTMPdBsiW8wAqNGAi4HvkpJgITX0AwbSZsdKgE87HYDemCUMN8YGhgQeMuzgGZ+8smcJVrtzHTEr7Fc00l71I9g4iAsmpoywlh/SKrZiKSd75Y6qZfTEPVi0dzbYM5giOvlnLwPQw7AzfJq9IRz/VScs6uxcVySe1govgBFmBYAWsQO1TgX9u6wa2MyCeE9SEevvOLqNDYxkurNhtgjpJc8bEnvuPN694NrNRuJ2HAtNunAntxSs5C3ro+31Y2knvGcmZxKk2cm03yW+Cq7z9WgcW6vBwNpMyUG2LEHkPWlyhgJ1ysqiW030/XXXy/GibjjbgnDKGakr08xI9YCaznjG8tL3UON53EE9XV4Hbg2zhJIjgEY5mutsZouXryk+izio7qudid98pM/mT5278cEzLZu2d6TyiYalmdj4XxHjhxKDzzwgGK9dVv0FCTGzGtjrZ76MmaK+4s1zaYF94TG34r1x3USKzYaDIQx3AwwEAyl6iszN1Xma35xLv3xH/9henHPC70eXh4f7yEG/MyxLW81U+X5yAMhgyCzQm6kHcxcyIsZtz8DfH/4+jrtYMvMNgksLS72gKjvO99TktRmbQs8T3nWPH+Nvr/5nQFafhPAd7A2lLJaWMAb9xhzYSY5wFhIrPk/36lL69LSoAXYDHm42U2PLc4FTxkMPRLJYGHj88RjWgevYcAU7H+wgPwfSTL1pBNjm/Qz11fC9UW1hdQYttLjTxTMWvHXu4jARoxAAdY24qwXYy4ikEXgwtnDXScUrpEwY0Syy5eTWcmLsuRDUqss4XAwSU6cXIbEj53zAB0k1oA2OyLyWmp0+CKZJrmZuTiTLl680GPUkD26jgrjBRIp7Pz5HXLIy3bu7J3vX5KCvXXXHSbO4M5JqhNNSzOdINYbzdSHrC1zlrRDZJgOhHug40L9GTvuJPckc7yHrwAa7R4AIwaANZK2Y28cF9gx8HOibNDsxJT3YBaCTBHbcMm2KjhJBivkuhd28GEfacqN2cmluVmxlsSL2FETBWCAraONADIuJ7cCsc115lOJYy1kaFx/yFejvk924tVIQLn2ydNn06nTp9U0Wm2fAAAgAElEQVRcPGp+Kqks18J1Z0EDUs9RPqF+K7PGHyTLwZzkDg0NyFCE+adu78KFmQCwa2shBx0Z6V2rmTzOb3lsGEJELaHr5Wx04UTdEj+vB6SKnG9pZTHNzgIMl2OttbC770u//uv/Mb39urcLrI2PRYNlJe8wUlmdI+v+wQe/JdDMZgS1e6xzADOxw6UQsJY37rjttnelO+64Q7WKa6sBPnv3JZsH3j/IzuP1CkZuZAwta+aJJx9Pf/03f5mWV5fexGYxXjOOxMrrPj/XPqfvH16XB0wxf101OjdYW2fe4rV5ABfAKuSI3sAgDsTHMkSPw2yhN4z8OWNwZpbtrWCNc+Ylmb7efM2YwSS/kwqgHRtJlmYayHndMS/T0+fSymoY0vj9Prc/9xxHrjXqywIMG5jmN4F8X3gcgDWcKwHh9Oq75eZb02U7L1cMkU6vLi+JPablRF+1lL730O4iZyv+ehcR2IARKG78DTjpxZCLCDgCl6aPdkkw8gm0gQNJH6CEpBXWhqSDGrQ888ZxnOg5ibHEKWzOmwJq1DYBVDgex7rhhhvEJHh3n2OcOHUiHTjwukAH4IKEGYaN9/EeuSIuLIhxg3245uqr15mFZrPnsuaxONnsJW5Z0plPTA3eSMxIIBk7IACzgEq1v5dc+nV8N0tIcmenttHRkcRX7LwHyHHtG3ExiANASbaYuurpBMvmJJPE0Umn54TfAUwazbWQxw0PCxAhy+O56OM0oEQSmR3Nwqmduzh7ScYWxI9Y0jSa6yFRh22bnp7u1adhGtNAZon5R6MRcayGcYXli7BbPDjGwDB2/8gglwKsnTqVZufnQkJXoe5mHazx/nzrBrOg+bodrxszD06keQ1xuPrqK+WQSO1YsJHxFbLErkCoAbLZEzOc/EyMDM4lY+xm4xgIJtTrldd5zmxYM7dAw/RghmlK3W510vZt29MX/qffTOOj46oXDKkmyXkptRPNlPt1ncT4vvv+Wc+LxUzBYvGc1hOukRlYY6yAF4xfPvzhD4ttXlmOVgQGr0hHYVh0z2UgrgdyaLqcGVVwf/zhF/9A91K5r6TzeePAQJLz2yremy4GWdqUceFgvsl25gSrY2RtL7w+giWiBUQwbW/9jCB2NdVIBgPqhuXMb95Aw6DorfeuP6/yG0QGSb6/Dfzzn+4er9eWgdlAdp/yeeLneB/Pc49xHawHPq8uXJyVBDofF7OaPp7jELWzsf59PNfTsi5cp8o9YWYNsIaC4O67359uuvGWtGPbToFY6jJnzk2lycnTqj8dHKqlBx58tsjZij/fRQQ2YASKG38DTnox5CIC/x97b+Ik2VWd+67KqqysuXoepKYlNM8IJAEyBj8jLDELCdAVYBsbruNdx/W1/Ry+z4541372e55wiMEEg4UlDPfBRQZsJIQEmiW6Nc8SGlutnueuqu6ac6p88VvrfCd3p9t/QZ7s6KiqzDPsvfbeJ79vf2uQBaYObPXU/Smo0a44gIr/gBbIEoCPOlUpOBJAEuBNQRW/g++IUTtyZMqBD4CF+l6rVq3M4qhqWbxKj9UbNdu1e5cTOwATrm8oQcSq8eI9/nMd1JI1q1Y5uOKV7rin7nXamfed/wxQikylQFOkkb57fB3q2WItTzQiABo1ySJmJxIPRGKKyCqHa2Ls2IdbU5A5uVVxDwgan5ESHnULpYg+hipV8mMVD8Pf9DXsVrY1ayhiTSa6SGPPecTaQAQ4FvXGXegq/Xbw8CF75JFH/D8E7rLLLnOFjfsAAgH0nOOqWb1mjQxAK5YLsiY7hetquEHSPzIkEkRDG3bt3OPkD1LjKoarJ8cqa4orFBnudAvrJGv95XKe2AS7XnjhBW5jxTziAkksGHYG5FJyQTFSXIt+yY0yVdpiXCIWi7bKbhAxPuNvJdtRDBWkl/lL3B9ZLnusZL906S/Zxz92jQ0NDHmtO+7HnIAEUttMbX322Wft8ccf9U0Grk9GRhFgV/LIrJhVC2+Tox4n1hA2XO9EEERuuYnP6Wwui7AQYwaNw0YPP/ywfeOG621uftbjtLRxoFg9bMo1IHEi51LTRXpFqvVciLUcinGQNWL3wqXU7erpRnq8JAYxWXoR45YVachcAks2N8dzJRQtrkWcZn9/Ja/JptpsXCdIX1zBXQE7NovkkqhzgsxK3YzC3W0SF+UEcGckPpd7YwO5eotwRrbHKE9BGw8dmnAvAc3TXMVTxsasoDX3IdaQ+UtMqjLMMq+YT8NDw7bIpsjsnLt7+33dVkteRuN97/uAnXbqGbZ65Rp/zuHyPTVxyN1+n3vuGd9AueXHmwvMVnx9FxboQgsUC78LB73ocmEBWWBmYkdLREUgGtCiHWDAjMiIu0tmqc3l9iQyhPoA+ZD7Xyg+KFPtXWaBaJEE7hdB9wHCCPSfyWpaAaBJMBJxP1scVAFgcH8UyCNmTTvcApMAR5FPAdyIuWpYS65qmQtnSjrltiQwDdhazIofexHghYV8p1zqiwCuF0TOXCBdfczImlQ32YrzcEuELJ18yhuP2WWH+LDLD0Djv8ib2o6r6Nq1a9ymtIU4KkhtOzEJJHilJ6ggq+auPbvtnnvu8ZIB3B8XK+yJ+ib1T6QWu6CsMX4QM1enMjdIJYGoVhfc7txvdNm424J2QtZQB6dnZ/w9pXSXysK4iujKrVaubgK/KVnza2TueRyHynrppW9zwi7SB1Gbng4brVm9OicMUiM1jzWmSijhinGT5CkRoylVjbnG754cIlO6OAY7oBhC1iK5DPGCA/aJaz9hb3vr252srVi+wlQSwqOWSu0SFT/72c+8bAJj52rt/Kxfg3bx6iXpSy2KMXOvIGa97sp6xRVXZO6u4ffoRDnLkOikKSFr7qaImtta8jn0xS9+0Z5+5ikvHYCroq7NecwdufspOyvt0dhIqeNY2Uh2FFGSEiUlTm6V6aZJqnIF4Wu71WpDQuOl9Zw/B7LyAJo36YZQkLa2TfT80Xvp53reaC7q+hC7cl+Ue+Alsi47aR7QLtbK5OQRT76T9lufqW3cn+uxBnF3ZSNH81Wkj+tiKxVt52dkW4UYDthHPvIRO+3UM23dmvU+ZzxT5lLDdmzfZps3b7JGs2r/9qMHCsxWfH0XFuhCCxQLvwsHvehyYQFZYHZypyMfAREBaQAVYAJwlypr1KkKJSFiOAApHAtgx+XOXej6+jIFjaLNax3E5K5cWUIQKWJSFJzQlFDXGg44UfR4QYRwHQS4AXZQhyAk3LMfpS+7n6t+iStWSgJppyfOyGp/6Z4p+OQ97qH+u7pYingi2gLJ4j36IhImBVJp3gU6O8mIK06ZIok9yQp5wYVvcjtCkFBeRDYhJfzH9VMgj3MgLQA4XqonhirHNSCxtIn079iHbH+79uyyu+++29O2e8a7UsnjoLgOx0DauJ4TmWbDFufnnXwpwQi7+Iyx4gxF1mjryPiY2zona3v32uzcbKbELVlvlvVPaf+V6EPjILtxb8WV8ZlAP6REwJY0/atXr3QVT+UMcIEkjo9jUHzJgCgiKbIhwkwf5YrpwLoVbpEicDqOcRU5oI987sryfNSe8/lpvZ5t8/f+6+/ZihWrbHR4NEsLT+F4Cn97fkW3NXFqkDVc4iCXntwkUydVg294MFRBbRooWyBFmgHuvaUgj1qfjazMhK+7ZM3Svl7qpvX02J133mk33nij1epVJ2vcU5sxSvqBHaWSamMmVZs1fzVnUzVLSpsSEXnsXeb2K7LDffhdrqiuIvqmTY/PJ8V7al2oj9qg0GaCEsaIEOk4rRXNI23KyI5qR9y3nTpfxA51Ei9PrWPsobUvEibSLqWcDKRpJsjxsXFXsN2dNSO2PJcYO7mMu0Kf1YHUMdyHucy6lytokLWKbdiw0S56yyV22imn+1ql35Vyr23d+portBOTh+zmWzYVmK34+i4s0IUWKBZ+Fw560eXCArLA0UPbPMGIkoykO9UCx+76NjwcwDEDl3IdAnwA2CAzxOgAcgG7gGRASxReVka0UNlyVyplUZOrk4PQll9PKk/EA9Ud/ALCuCaAiGuQ+pzkEnnbkqQWIp/qp++qZwRTnwmEqj2p6xclCNyxywlpZHIkBk/AUT+1e98Z9yfFT8AXUCfQfO+991q50u+FnXmPa3O+QC7neqbFPXvcrpzbXx5wN8dyf5+Tk8mpKf8MhYlrYG+StVD8GbNu27nDgfszzzyTE2t2/SF0uEpyLezGfXHFqnmc3lxe2w3iIRUg+k65hSCGkDVekDVi1nZT72x2JncHJG5N5DcF8thCyqVcyeRuxmdSIhRPBJiGrAFmaYMUGdKiE8fncy0jY8xR70tS14/faa9cW51A9Jaz+nKhgArwQ9akIKGSYlMnqqhqZDWFyFvJzjv3PPvPn/3PXs9ubGTMywSEYsM8aVrJi04v2auvvmqPPvqop2X3xCa1mqtcntWx2XQQT9p7CjZrLoXS13JCfdVVV7my1lbcIqmHvrAhZu53mb1wP9yzb6996UtfcldbDiS7arUetQWlKtEv1e8TyRGp1lhp06NzM0ObHNwyNmyIwQv3wHADjfZorousBSEOxRF3QqnvuCPy8tp8Hu8WWSXj76jLFwXT2zXcRMZROlOCFX0JF8jUJbJzY8bVy6QGWzpP9VzQJgmfaRMA11vaPTgwmJW2GPAYPNlImyVr1q6xVStXuZcApUsgZguQ9WrEKvqGhW82zPi84rVYXfD5wybCCevfYGedebade865rta3mnWPVyP+8OChffYv37+7wGzF13dhgS60QLHwu3DQiy4XFpAFSDAioCsyoRiXVJFQIWCUNV4AJblR8TuAlL+V8jx1M+sEfeHuFWnHtTPtRDBTDJQxD7DMC8CNyx8EjuuTxp82b9u6NSceUrW0O881pOZphx2yxkvgOAe6WbyY2iXFkL7qXIBaZ5p97imXqQDV7YLFfCYwrOQitInjceu859577d2XvdvJpxQB2oPrE8QBMgWgp07ant173Y1sZGTUyk4Ggkh5nba5aQeBAD1i/E44Yb0Ti+07d9gdd9xhzz33XE6OIWr8RwGAUEslJJavXouaV+rjUkuJVvQe7nSR7n+ImDUzV0DdDXLvXidrvMI9r60kpkRYIF/uc6nbW4D1iFEaGhz0+QVpIRHN5OThvKxAECxcyeayulfDrk7J9VUup7K9yL5sX+6r5ARI9+Pe2I8X11FJA7dHnXnesHot3Akvf8/lduWVV9rw8KiNDI24stYknb+7N9atpw+XP3MX1B07djhZ495ORFvhogsZwM4LJC2xcAUWqYesMUZXX3210VapW75evJZZzFpS97fd+oIQ/uT22+273/1uEIieIE71ZiTNkV1YEyqfIZuL9Pj4ZXFpqZoWBCoIOO8HwY16erJhOoe1jhgDxbRhQwi3yLnWB/NY15Zar3UrEql2SQ2Ua3Dap3RNi5yKFMpOIqGhS6K6pfFs7bXLeOj5RVuGBqN+Iu3n+SNVMVX8WEuMGxsiqNayM88sZf/U81TZZGkP12pQv9Dr15m1lkq2bs06u+iii10BX1yYs8mJw7Z37x47cnTCvvXtWwvMVnx9FxboQgsUC78LB73ocmEBWeDQnlc8Zi1V17R7zTHpLjm/kx6c4wF8ABGBYEgH50FMFAuUqhwCXLqvdq2ltDjYzjLzKRECZASAJDdKVCLuTcIMgPzWLVscHHFvASzdU2ndBay8TVmWuk51rFONEaFz9SIjdyJIAr5yaxLQdgCdkTWBVe4Z77fcLkrmwHt33n2Xg/Zzzz3XbamMhvQdxQpQiAKGovjss897GneOF5DFjYvrembKasRcEc9HXBsqy6uvbXE3vBdffDEH6iJq2E6p6SEpgNd65vYql7DmUj13gQwCHJny6AfZILk37aTO2r79+2yOzIxRE9rVIfVbalUKxGVLgX8ROp2DGyTvAVaJsztyZNLJKaA3zkWliCQznmkvizcT+ddGgJQ17J4neSnhLntssgz6xXXc7axS8f9SFWsNsjZyz4aT5Y9/7OP21ksucWVtoB/boaiFAkt9rZbHrNXtpptuygo+R/ITkTX6KDfMKkXIM7VF7nq0jT5/9KMfdWVNa9DdDy3q2/m9yC2ZEStsi8p63Re+4Jk5nQw3G1H5C9fMJE5O6qaUcZGpTpdHrQnZUi6Iim8LxaudMZTz231oZ4xV+/MMq1liFx2v+aHng8iyu41mhbV1DRFaPTP0DOG+2qRJiVq6dtUfX/tZdXHImtosW4oQilSHGluyFStiU0WbVlKB5e6Jsq1n0ehIPI/oM89I1glKmsiaSCM/WbfLV66w+flFV99qtabXWeO54Ep6LyRxzg4c2G8zs0fs+m/8sMBsxdd3YYEutECx8Ltw0IsuFxaQBVDW+D0FZXIN0o404FIEjdT9Ui0gCoAkAIwyzPF3ZwIOgaZOJUXAis99p51Mihmw5DOl+KY9EDZS0ZN5ENJx3nnn2cLcXCgxQ1HjzAFtFhumXXmBcN+Fz9y0UiAqO4gwqE1OWBOilqoKUhNEcqN/uKkdSwJE1hT3lyoNFMXetGmTXXrppR6fRvvpL7EqkBLO4Xdse+jghD3xxFNOgrgGxbfJoIfS5cS2Rmr2Xtuw4UQHjLV6zV7ZEmSNWk0CoihqEDUpa4p1o+VkhJSbobvt1cMtUjE3/f0Rh+jJOSoVay41HYhC1lA9F6qLmdJjVsvSnGMPqTadaks6T6Ti8LOZqZyMIwoqKgWKFTbhPy9c7/jvsUGZq5oShGhs6TO2gpRKhfQNgR7UnshqyEtzVcpsOtc95qhac2zPOSeeuMF+/VO/bqe88Y22bNlKz+RI+n2vIZYl/2i06h5jdN9992V2D1XLyREUK1OVvah5qdfmZmf9M7kho1adfPLJrqyRDEXzzgF+Fg/nym9Pu44dtrzzrrvs//vOd/Ji7c1W1AMsV8JNU3NW9tH6SF1BRSJ0vMiRNjd8fLIYrSh/UHYbilTpuJSEax3Pz0f2ThFjkSSRLM1R1iu2STOHSgHUc0Rt0MaFCGi6/nJSm8Wp6txQzYk/RN2PrJFal+qvSFSMCYlgemzlquV5HJk2kzS3lYCJ+ehuwsNjfk3WjpQ11pLayfG8tIlz4hs2eMwaiWpmZ+bd3fYNG2JDanRkyObnZm3nzh02OXXIvvFP/1pgtuLru7BAF1qgWPhdOOhFlwsLyALTh7fngS+pKxEgRoAOANJDHBUFZLOYGylWAltyZVIyi1RdS3e9tXOduluJKOJCx38BGYEiJXjgfdKSc++3v/3tNlipOBiCRADqU7cwgBD3lTuTJzXIkpCo7wJ0UsvUJ4E1lDUBQyWkUFyZztXPIBztEgLqE/fiGu7ulBER3oPcvPDCC06uIJ8oI3KX5F4QE37yGTW8tr62zQv04iaJK2RkNIwyAdValETYuPENDihJC/7qa6+5GyQul8QCofaIqEHWUIYguR5rB3BcikQJrigtRMkG1CtijOibuz8ODfn/UlaDjbbs3bPfJiYnnSAy5hxbJT6rGWSIuBzKIMgeAt4i+X69LA7SFbBFSB9lEXpt3bpI1kA/SaaihBO0C3WNMXfyQ323rJ6ariUyiH1F1oIgBMES0G4rleGWq8yMzBe3LVkg/fglO/vsc+y3Pv3bdsL6E2wIF8ieki25ay2bBLj0NqzaWHC7E28IGSCmkHvwGUqXEqdgh7GRUc8Gia3bLrvmrp/ErNWqoWLLZsS4oQZxXaibilJDlr/whS84QWceMP54KS7WonC7CBn9E2lR/6WU6X0RbMXydaplbVWIDZbIoKn1o2vpWeAKX6ORxUJWvW1qA+eJXEm141iROcZM5E7HiVynmyUihpob6Wci0Jp7ujdjRnyhSgEo1lFEVutfqjnK2sjIoCv6XFNKLXOEseG44aFRGxkdtoFK1D3U5pZqVaa1BrWphHLGNc859zwbH1/uGV737Nrj5U6IPV2/fp31tJbs4MEDtm3bViNu7ktf/p8FZiu+vgsLdKEFioXfhYNedLmwgCwwd3RPSwAsdp3DbUpAR3EhAjydu+giVvwUAJPLW7ojf4wbUrarnJIrXT/d6U+BmFwIAUgobCSewE2QQsm8AOUCpgKecvXSzrnAGp+n5EEqixSe+DvcutRu9ZO/pcKkfUptl56jtgighaoTiS1IQkGbUVJQ1wC5kBJIFe9TCw1XQCdLQ8MOEnfs2Gnbd2y3er2aJyWhnyprALkBIL700kt2++23eZmApRaJGpaccK1cucJWr15juGoNDkYWSY0dbnyLi/PWaNY82yKFwWO8cW8dsMGBYVeqBoYGbG5hxm0PyaTNXFsqFudAML2Glcc3hcKm/1HYOtqP+xhtp+8otbiMQWwgiSefvNGWL19hk5MTPrdUf457uvtjEl/GtbEbZAsSyRhybbmfds7b2CwIRZfr8DdujqhFijEjqQqhX0Fim3b55e+z9733A7Zu3QmeqVHkgbH3EheVXtu9e6f97Gc/zd0o6QtZTjUHIQkiHySoWDa2zPvFmIVrYJ/XWbv88ss9+yTvaR4HKeQrm42IptdQq9Zr9v3v32R33PEzq6I4kjGyJ1xF2fjQfUW+RNLS+Zy6U2oNaI1IqU6VURFird98c6MVmxsx50tuRzYd2sQvMkSmBJDP3BW3p8dtwDyKtrVVWa1Vre9O8tlW+2KjR2qZ2i43yXafQtXSuk9JrJ6FUr/YKCiXSzY40O+KNPXQsL1cW7WhNTAwZKOjIxnZD1hF/z3BSJYRkvvwnvq/YcMG+9/e9at23rkX2qrlK+3ozLQ9/uhjfu3zzjvXVq1e6W0kwchTTz3pSXX+6m++WmC24uu7sEAXWqBY+F046EWXCwvIAp1kTUBSJEOA53iuRwJmupZcuQTidA2BIv2d7mDr3NSFUQQxbYsIIEAHkoPbILvSqkmGQiMXNh0rkCjSJ0IlQKZ7/kftAnCq7SloPR5ZE/hN+57aML23+o+yRlvJCgnB4Bi5lkI+AbqQDXbg+wcqebIGwB9lEihpgHsVx6CoEbPGsbz39NNPO4A/cGCfZ1MkuyNAmONWrlztSkClQhHvSG6BW2Wr1XCXStwOIWuRBZJi2CXrLw/68Z5BcqBszVbE1qHq8B+SKFWKPqmAtbvB1Zu5GiGiBkHBjum48Rl95v7ch/GBgImwKL6K+0m94XwlF1G6c2zJuUoUwnVphzYT2qonmxNZDbO+PhsklX5vX15zDFdLlA3IVqmnbL/5m79tb77wYgfspZ7IcMp495VVmL1mzz//nNfEAqS7itYIxTGODeKq11JjyZYvW+6foxAH6SnbW97yFvvVX/1Vd4PkpfnMBgJjQFFpxgtQv33XDvvCF67zYvIQC2LUPPMkxaqzBDkiFPQ7dUsVYUnnrJQprZm8rVnJDtlOc1jPhdjYiM2e6GvL5wB20PzSfbCLSCTjxzH8rbUWbpChrKWbKiLVqUuniKaU/JSApep3aoNYq+GSyjEia/wtNU+qGu0aGOizUk/L1xalSMrlLEEMGT1dUY84QuZ/kE2yZIZbcWxcRF/0XNNcPPPMM+0zn/kdO2HVhjzr5TPPPG1Hjk45YR8bG3U3TOJWcZnev3+vff6L3ywwW/H1XVigCy1QLPwuHPSiy4UFZIGZqV15nTW5IwkApS5YUkWkaABO5P4kYCcALRCo3fiUnHUSJgEqkZ10ZHQdjhEABdxBEgCCJGIQ+A9AWMnrZwnk8jPdOU/VAN37PyZt7QxxAua6XgrwOvuQKmvHI2kCiGRqpC+4dEJS5EIKGZGiBvFCsRrMknpwf8aFfqNskXQFW0CWAH+ARVS6559/3u6++y7PpEisVKnUcoILoaFGGEoACSwgYrjVhZKA21rNlTUIgcoVQGjK5QEbqETx754+ii0HWeNeEA3u73FY7vIXZE2gerFa97miAtvhYhkxbkroIRdUlQmgj6EErsz7K9ALGVN6dd2TawGWsT3HcT2urbkjYC7bd5ILrod6mCbNQJ1qOFntcTXtd//Lf7UTT9zoimRrKdQyJxmtIGELC3N27713u3ur5klalBpVTWvK5zsxiD3RT+6PHSGLv/zLv+xzotk4NuU+ZA2iEKUe+mx+Yd5+8K8/tJtv/pGraSSWoT6eMqFC1rCzXHeliDEWqYqcug6KzKXKutZkqlhpI4Lj2+6Kkd01lK+o0UdbI/lPuMhKyeR8jaeeKSpOHvdrEz/sL1uLUGk9SnXU/FG70jXJe3KTlA1E1nRdPS/kVaBnGcePjg6atZo+n1atWuPjxfyOe0dCHdkgXIFjc0JJSNQmrV3Oo89srvzR//HHtmJ0tddwY11QF3F+Yc7OP/8838jA7VVkbWLikF33hRsLzFZ8fRcW6EILFAu/Cwe96HJhgZSsCciKrAnIAXj0EgFxJSFTCgTydJxAFeeIFOmaKRnTtdLzUverlODo/oqHESgD2KiYtNyilGRCQC4lTZ3KXdqGdAdebQqieGxWO53zHylrx7OX+pKqF2oLZI3adO95z3sc1AJucd3DrZB7SF3ivkMjw7lSJLtzTU/ysWePn49bKGSK91DW7r//PpuePmKNJvWcmm6vSC2+yir9A1YqlR1sQtZiTOlzwwsqLyzM57XNSE1PGnnaMzY2bqW+HicKgEiIE6QNAEsMGS+lhtfvXrEui/9DReF4+oodlOBDxIqC17h7YQdit1RAmOsz5gBg+ioVj/c1J9quhq0spi/cG9tkItzf2nM6SABtiALJUeesTTga1qzXnDhceukv2UevvsbWrl3vRBcixXEke1lYhJBEXNqzzz5t1NGjb3yO6qb6Wtg3nTtkkqxXo3YfCmK4+pqTtQsvvNAJodZFkIx2/GOtUbMDBw/Yddf9vW3bsd0TzMzMHLXKQMXHmyLZkHEpnJqb2CMla+qriJQ2WLQZoXmrtZ2q56n7ocivFCWUMRGWUNIiJlAbO/yEsKBWqeC5SExcN+aMSPDMIw0AACAASURBVK9Ibqqk6ZmQErn0mSKSJAKvz6L/kVlTc1AkMCV7ImyVfpKQhHI2NrbMSZRi8SJrZSaBZs89jtUzSHOPc9MYWuY3GyfXXHOtnX/WBV7/7/DEYXdpZX5THgKXZc4h7pSafby+/JVvF5it+PouLNCFFigWfhcOetHlwgKywPTkzjxmTUAqVSEElkQwlOwjJWYiYqlbkUDmMUqCuwylYPnYv9WmThUrVcMEJgF4kWSjDcgFrgTa03YJJAvsHY8wpmpZtCXc3ATgoh1BbnRsOpM67aa2pu1IAeSzzz7rddQ+9KEPZQWDo14aZAvCBqAjTsZT+w8PZYQi4phEfmQbuU8CHjkfIvjgg5ttbm7G49tQywDGECpX1iok9ghyEoCV65J6v+GZFufnQ1nj3rh5UZSbAuckJsENcmb2qGfmRFmDRNFurk+f5T7JdZ2A9EQ8I23mWMiaam7JHnJl5HgSqJDtEwJD7B2qI9dnzJWxUolJlAaf6zD+UmtUKF2JHaTEaV7G+Ed9NmUgZLxVbFkAv1mvO4m76qqP2qVvf4etX3+iq1vk6CdpC2QMkob9IK+0HXXk5Zdf9rZSmBrAHv0MssbL52GDrITxOW2gzQMDg/a2t73NiSr30Jyib42llqd3HxoatOnZabv77rvtezd914suk1CEGLv+Sn9GzlHuIt5Nc17ulHIPjg2JyIypuZpu2GhudyZj4X2p6prbQU5bUT/OVaeoS6fnB2SNl8ih+nvRRRe5Csyc1eecx/lS91JCJaLJuIksKu6ycy1qbsneWjOhiAVZS8mzbCCbRHKiXiv3odqXMzfHIXdVbRdojzp8Gqe4V2TEVf/53RP5ZJknPWMkCnVPj5111jl26Vvf4Qrry6+8ZLfdfpuP2cUXX2xnn32WE32KnO/csdPGxsftW98qskGm41z8XligWyxQkLVuGemin4UFjmMBkbXjAZvU7Um70gCkiGMKt0MpCAJa/BRBOx55SclaChS1y50qUQLgXE/uVpyDmqJ4ELndcV0BctokgCllRQpO5z3VbxGgdvvau+M6RrvvaquAarqbr+ukAFF9kvkFkiFrANWPfOQjeUZEgWXqZWFfyBr2JtU/qhjkRLEvAsJcXy5XkCBIwxNPPGGPPvqIA3ji0BqNSHUPWcOVC3WIJBniztFub7XXbfP6bYuRYKS31G/9/YN+b8hEZajfP6ONJDDhWFQ7KRyQK2U4dGC/FGSEfnsh70wh43fZNpQt4paatnr1KgerqI7E5immSy599F/3U3ISufrJjU0JIlIXP7mZauOBzJDhold2ogRxRRGSa53PoZY5Sb322k/YBee/2d0h3d7VhpX7cXnDxdS8Tyhq55xzlsdS/uhHP3LCPTM77SQ25mOoRRr/VpMqyKH2iZi84Q0b7R3veIetXbvWY9akZLsy4y53kcUQwvu3f/vX9tIrL0WGwvqi27LVE8QLm1GbT9fmOvSL95WoRcQ1VcGV9VTH0F6tpVSd1nVFgLi3ksqEC2y4pYpUeUezUhi6jv7mXtqgUewZBEi/c7yuI5KYZnCEuDsxzkp36KfsLJvruRB9i7E4RunsCYVZhD/mJPXtmjYwEGR6dHTMyboUYu5BplAlDqFdbI6IYOqZRF9VXkQ1DuNZNmyrV66xWjVKO7DJQgId5kyaeIe2kJDkW/9ckLXii7ywQDdaoCBr3TjqRZ8LC2QWmJ/e6yhKAAUAo2B8gIxAL8cIMAnkpQRLxOV4ytnxEo/oOClX6Y6+CFV6fZGgVGUT+EwVsXSHOwWXckfqBHJcT6qOgL5UFXbQBfjUPu3siyilwDMlY7KHCKdsLGLHvR555BHbtm2b/cqv/Iqn6JcCw7HEowEqRSRm5+ccSHo2xoEBv1XEx4Q6KQLHOZy7efNme+ihBz1+ZrFKIoSGK3VpzBpkDVDdJtWh/kDuiFnDVdHj1fqI5xp0kuz3LpktVhedFOKCyTgALLkO9w+iF0k9nGgvoU61MxtCbKSsCXxLiSB255JLLnZSiSunYvmUMdFLMGS1uAC/gNg04QTjwXsaU8VaCrCnrmiqFSaVLuzYVn/8us0l27jxJPvQhz5sF1/0Ns8YCZGITI0tTz7S11eyPXt22Xe+8x0H1FdccYWTqQceeMAmJg/nSqgneslUUezTbDStpxUEQQSLBBbve9/7fKxQxnjRXyeIDdwb+5wY3H3vXfbNb37TVT0IXE8vcYRkKcRtMysRUGvXk9OcTomRFD1tuNAObcQwXsp4qPnB2Mvemqtaxxy7uBguqmHjyNapdQLBFCHVOks3HXICm8/nIHcaR6mCItJcS2ptPs+y0hhqk6uRWRZSrpUSd+zGNRTnKEKakk9tVlUqvZ5ghPk/PDyalwMhtpSspdVqzdefVNpqdcHHVIlU9D7HcL80Ayrq8fwsJQDCRfS117Y6WaMdXIPjI3Yt+nvbT35eYLbi27uwQBdaoFj4XTjoRZcLC8gCs0d2twAJqeKUAlzAGaBBoEtgqZOsdBK4lHClIE3kLB0B7XDznlQipXaXa6aUMSls2vHn/VBkIjapDQ7baby1a58qYmofPwWGOVftAzwJpPJThDBNqpK6eKauZCIGAo2yb6qgcB3ICG6QqEgoKRwn8qeU3/wEQC9fucJdxVDaKBattnLf1N1MhIlMkbfd9hNPJU92RZQXiBrq2vLlKHShrJEIQv3DvdPJWrXqbo4QI1wABweGXAEAOLra0WPuXqnkIoBIlAA+h+ABYik7ACFxl7ZmKDyhQjT8uiJ1UrsEyk899RRPrgBJw/2LPkuBwxYQPeYkwFn3lKuf1AzZUYRDQFzzS3MKYsa1pGCIrKUqbslKdsH5b7IPfOCDds4551m5XMkSwYQ7Y6TRr3pq9fsfuN8FJMpKEIcIEX/o4QfzmDXGwc/ICr6TYAR1LV1fEEPIHqQcspZvICy1bKmn5Rke9+3fa9d9/jpXHV1po3w78YatpjWW5JIHO4nSE1obWh/YS5sGWjtSJkVW0o0DbQykGx1aG3I5ZowWFqqJS2XEAmp+hgLZLlqfKmnphoN+lwuy5jbt0ToSkUk3eFL1TK6WnQqe3te4hZtju2i45kX6LIsNK7KhBrHr6wsSykaB4ikhqWpLXDv6KoKljQjNTxE2frJJwzzQuti1a4/NzM56bb+Sl8yoWF9Gevn97jsfKTBb8fVdWKALLVAs/C4c9KLLhQVkAbJBpqBH4E4AWLvCIh7a4RbxEZgSiRPx0d8CKLquyFB6PREsT8iQxXoA+gH77ELrPQE8ESMpa1L/BAxT4inQxD0E+FJXNJ0jAAho4hyUAfU1vV6b2ATw1P9OgKh4GgFA3VvqJGSFEgSQqje96U2eHERtoT9KzoBCw+8jY6OezIPPIHaqTSVFRiRAbl3cb+vW1+zHP77ZY2HIBoktITiQtf7+ASdruP5J4Yi4oiUnUtMzQZK439josohV84yRJas2qp7MAiJF26TYeUHuuTlX9lDd+NzT8c8ezd3NGDNArsZXJIExpm1kQUSpwgWS/tIGjlUsHsqNCBbEk9/TuSc3Ps1vPlOMFmOVqjH0BTt60Xd3T2xn9hNhGx0es3e981fs3e9+t8erUawbgivVCAKGennHnT+z5559zu3JZ7gykiRk2/bXXeWM+RBZI5WAhTilRj0Kt2seUXgbpRUyQMya5oRvEqCAN+p27/332I033uixhUHUIhU9ZG2pJ9Q0V5Jb5ZzgpOtRGw7u4trbm7syax5wrtaByJyIj9aO1gbvK+lLrRb90/oRERL5ic2A9v9040ZrWsfGWATp4b30fikp13NFzzA9j1JSzGepyqZ4NblxSy0/HlnzOdOHutlOQsOzgTnDhgGF6qenZ45pJ8dqY0axavyNQqZ+ahOMOUxWW+b14cMTvskR7rg1J+vaxND599/7RIHZiq/vwgJdaIFi4XfhoBddLiwgC6CsaZdc4CmND0ndkDrVs3SnXRnvACcAK/2tWCSBPN93zhIaCGiJAAk4ciyuQAB+iAlqksCXfqaKgXbI5eoosJpel2sqrqVTEQOs8Z5UAsVGoa5JFRTA1X3T/ggMijiJPKb9kW11D8DYK6+84jFr559/vp166qneRz5XIWfFd7nb33DUowLMsRsPuVOtslT1k0opF8rnnnvabr7lRzY1ddhJVRC2FVFjrZc4MrNmg3yNxPCEKkBGRu6ltOuQsGXLsng5kkg0gsxBprAVoFWETYWtIZmQNU820iBJSQDucJdbzEsPcEfazDVIZY6qRhFs1DmUO2UzFMHDboBejofQYBspZyoDkKp4Uok1x6XExs9ILqIEFdHGUDk03mtXr7cPvP8Ddskll9jo6DJXGqVKEavmx7UaXoCcsewvV/w9bEattA1vONEef/xxTzhCan/Gl7FxxQziVzs2GcVb3/o2TzDi2S6pkZDZh7T8xKMdmjhsX/7yl+0Xv3jex4zMj4xbs9W0ptcOC6XUyU2T+RvXUH/4XcqaCJA+14aG7qlnhK6n+D5tREjd1npR0W7epwwCx4ssQ5BE5KQkSkU/nrKGe642UNRmtUvrPV2DKZnTmPIeczDIYzsRkdL2y/1U/dRzQRtJcT+zUk/EJXJd4heJ2+QYxvjo0WmbmJh0ciVihjqttZxuDqgNjD1zTqo+SWnYAMClkjYPDY3kawV3WynFw8Mjds9dhbJWfHsXFuhGCxRkrRtHvehzYYHMAiQYEZAT2YlkCxHLpJ117bSn6pRAa7q7zfFyV3NVZmwsKQrcjo8SaVOsnICYyBEgC1c4rkFch1K0i4gJwOAWp9gTKQNS4ATQ1U4lAUjJWgrM6CPHEIe1a9cuz/qmHXvVDZOi2GkX7k1flOUOIKgYL8X6CEQKZOImR+ZA6qPhOie3KUAdbcGOkBbauGbdWm8bihPEiNgogV8BQykEcv8LRbBuP/3pbXb3PXd6ghJ28sfHl7sbJOn4kWUAiktNoD/qTzNzUZx1ohSK1wpbuXJVpgy0bLG+aEePTjmhhpQBPLkuyhh9A7xDtCCWTrYaVW+71FoRV+YSZI73mSdkgCQF/o4d2/PMjyIWEEMUNs+MORjxc5A1AWABct9c8KQQEXup+aW5LTIbMUVRl0/kIVTGqNMmZe2cM8+zq6/+qJ1zzrnuAtdb6rMedxsmYQiWb9mOnds8M+OhgwddkWW8mJcbN260X7v8PT5eDz/8sL344i98zER+cHPDDVIbBdjl3e++zJVWJ/ytyKBImyFiqGp33XOX/fM//7PNLUTpA1frSCoCcVtCEYvsj65gNVELI6GJ7stncjFO26I4Va1vrcNUbZMrspRmbKREPzEXwyU5FMywK+Mez47Ieqn1w/H6/HhkDQWzk0zKDVKxYNosUlu5pog772k961566MfmRtsmqWdB+kyL4zmuSV5Y7xsKM/NOGzyQt5mZWZ/r7Y2tUCxTjwA9k+gT/eUZq7GFxDNEQfbC3RKyCnlDXeP9cJ0cs5/eVsSsFV/ehQW60QIFWevGUS/6XFggs8CRw9tbAlxNEgNkBEuqFMCmAXjNXBRTQpQCwNmZGRscGnIQAliv12pWIRscbo297dgZkUAnN9TM8liXBQc/gH52q3kJ3BOXw3sUiebaHCdSRNu0cw4glsIkMJyStRwgJ3FhAokiO+ob9yQr28LColUq/Vbpp3YVLpq9jt1qGSkTQQOA8VKa+Gg/Ge5iR1+kTQAuak712tHpadu+bZsrawB0amT19Ya7FeAOu5Bx8SixamvW2PDoiLsYTh+dtnXr17lNZE93y8N1TCnJ+8qesXGp2bTXXtti3/6f33T7sTu/zMkahZi5D2nSg9QECI9sn4orA3COjy9zokdyDe9/s2aHDx+0bdu3ObHFjiKQHAcw37t3j8dsQeZw01tS2snMvY17HZ0Oogf4JQ4PtRAFav/+vT7OkD+B1qkp3DIjSyWZ+ThHCUY0ziLwAvNKkJG7BWZEIohFuLqKVLTd+9rKGorju375V+zjH/tPdtLJJxniEP0IQhPZM3HZvO+++2zz5k1Z/FOQAAA28+Gcc8/2umm0+/bbb7eZmenIyLgYGQkhbIx5KK5L9v73f8DOOvPsPJZKfYOsTU1P2d///efsFy+8YAODUcoAlzvKMkAgSeRCVkHcIblHD6n7a1GkOlWN0o0XrXN+ihjLVVHrgzkSpEVwgZ+RAZHkGnwWhKcd+8r8lnIV1wtFT/2RCs20kNKVKu6VgUGrkoTF3UezDJdsYmQZLXmmuO2oJ0fmy2rVlUpPttKDizIuo1GwWyqmE/W+XuvNyJo2N1I3aj3T2j9bTtS4HuezhtiYoP30/8QTN3jCGdapngdBvMoea4algqDyDIwNHf4PDg65OfmchCTMR1Lz97nCHyU12ERhPLEtbeTZvPmBpwvMVnx7FxboQgsUC78LB73ocmEBWeDw3ldbUiwAIAp+l8uTQAnHS4EQOdHONiAFcK9z0p3qNNZFoEtgWTvzAFl2pnv7yrZy1SoHRNyDa1JnC9WFulOxYx+uVRGLVnIyQBtxjZPLEdeXWigAL3UBAE0f5Y4oFUtt43iOgSDxX8AfpUQEQTE9ctPyGKQsTkgp9BWbpTT1Ui68bfRtcdH27N3r4FNFkD2BQQZyfSe+3nC77Ny9y8azGmkQYWyCKyQ20ZhoPL2/vSVPRCHAOTU1ad/73k02MXHYbckOPX0RmA63v7aaFIQ4SDEgc3QE18nl2TklL5qNcob6uG3bVicgQ8OD3h6uixslYN6J14ED1srilLytrUiiAoGVWkZf3/KWt9jsLGUH9tlCdd4VoXAj7bX5uUWbno7Yvbn5Oa95Rf9xH9NckstpGiMkYi8lz1WTTC32sesNxULnYtuUcPD71R/+mH3wgx/y9nJfXor1IvsiBZB/+MMfeqIY5kU5K0GgzQHmMu6dl156qZc52LR5k83PzflGAIoYSmLMTZJYVOzaaz9la1avtYHBwcyVOFzxKMGw6cFNdv0/fd1JGu2XC6iUJcYwan4teZZKJ25JnUC1SfFbUq5EVLFX+ooMheEejO15KfFOxFRCOCNjo64p5UzqW5wDWTu2zprWThqTpnNoZ7kymGcMVfu0GaM+hToa907XV6ok6lzOyZXBZt03MZT0RONPW9O1LTUMAqh7aXMBsu5k1lq2alUk//EYy/lF6+tjE4Si5KiwAbFQequZvSCZUnh7+3jecE5vvvnABoJnC82IJs+22Lho2l0/fajAbMXXd2GBLrRAsfC7cNCLLhcWkAUO7Hqppcx9AFJ2jQEHiuNJAZSAjwCZduBFClIXIgGmTpdDvQ/wEjAC+EG6po4ctdGxMY9Tg8ABgEjAwTWI46FdDuSygrik34bQ0X7OUXITkUm1S4SNn1xXoE2qAu2W25timlqQryzZCO/hkslLu9xKniA7orhIPRJBVf+kXHIfQOX0zIyrahOTk66snXbaaU5WsD+p4odwQyXeZmIyB+ZziwuuMHINdvFRsqjnlWaylG2dUGSpyTke4HfHHXfYL37xizxuTenAOSdAfqgeAvSoPOHq1Wcjw6NO8mgfBBmyBgHcunWLZ2zEPW94eNBOOukkGx0dcRBPn1988UVX2EruTgqw7s9dViF1gFvGXarc7t177PDhQ9bXT8ryQVcWPFvlUsQb+qZCbcEGBwds+fJlTgg1HpqTStsvVU1ukFJ0+rPMetio0k8q9mEnj0FGuE/N/2ZeQVD/2+/+gb3pTW/2OQMxS4kAsWpcH7dE5iqf9WZ121I1i+tR/JkxfuaZZzyGzeO86ii3fYYwW+rptVWrVtvVV19jY2PLXDWC34QaU/N6bV/6hy/Y5oc2eZu1YSHiy/WwUToHRLB4T6qxCElKpjTu6bmxttsF2CWMcl5ssgSZUEIX3pcrKueKaGh9SF3qXGt6prTnXSiBSxbPh3RDSM8btT02bIJMdsafdRK2lKy1lhq+vpj3Uvi0wSQiKJtJhdRzjP6GolvOyxyMjA55qQkU+YMHDll//5B3m+QxKHmyEW6NPo9ImmKRBTTceMM9VBsvOl4uuqxVnssc+2/fv6PAbMXXd2GBLrRAsfC7cNCLLhcWkAWOHHy9BWAGGAECpVABhBS7w7FyJROZSeNEBKg6rSoQqM9TUKhda+7Lf8jQxOSUuw7hDgepApxv2bLFAdub3/xm310WYYosggGeOebkk092MsF1Aa3uBoY6lcXvCAgBwjmnXYQ54ns6d/hRYCBrioERMNX9FSslgoprJGRNu/8iiAKx3F/kDamEfs7Nz9v9993ndscNkvbbUqibtHHq8ESk7V++3KazumcoShADxoy4NcXypUQLV0jaIoBJGynAfdddd+XKaUrGA1gHYBTQDqIUmQpHhse8jSoSTB02skG+/PJLniQFMlHup7D0kK1fv87H6NChg7Zjxw5vf9NVMmL4oqg2apLmF8ojCWSwD2RtdnbGqnVqtEVmRo8rK1e8WLUTktqC32d8fMzJWq5QZKDdE3Nk5EvxUil5H8hcTGnj4EBk9NO4cO7MzJyDa9p17rnn2e/9l9+31avXZgprzDeu7y50RsbNrfaDH/wgj+0MPTNeUn2YA6wrMkoSf0n9NVRHyJ671hoZD81OO/UM++AHP+z9JV4S5S2yTbZs0+af2z/d8A3bf3CfXytVsqUKi8SkMXciISJP2iTRfBF5E7lM1zAxaLxEtDiGtaVslrRd60AxXByfXltrS1kyFUumdZWSyNg4CNdF5ozurTWm55D6q2uLJKrtKelM16GIXZC1uI9IUkoaRRyP5z7r68FdcGPjyNfaUiSU4fXqq1s9/hNFUrUGWTccy7goA6XIo9aUNhNoE3OSdjMPaXPUdxt2W//43+4pMFvx9V1YoAstUCz8Lhz0osuFBWSBmYkdLQE17U4L4ADKtDsv4AKg9fiozB2sE5SmQEn36FTgBEwELrk/rl0zs3MeZwKgFYhDWSP2CQJ39tln+0+BZREMgC/KGrvbAkUpQRSgpz0Cm/QDECSlIAV1HMfud+y+R9IRjtPxAo+6rtsGUpjVkWoD3HD50y69gCxECnJXbzbt/nvvdaB3+umnOwgfckWp4aSq0lfOC0xT20zJPAB4kFuAHDFiIncCsyhdHmEUGTB8vPbt22c333yzA1SUrLY6CWCNkUoVQciR4gghayKFEGTIGm6Jr776srtkQmz8/F6LLIYZmUGFczW0py936+JvYs4EuCHkqHb0LQpgQ+6w+5L/Xa3WPRGK4vjm5mf8muPjozlZSxUdKTeyeQrs3RZZaQjm+gAZMfvKeZZQ2j49Peu24fz3v/+D9rGPfNzLHISCGQoV/7E9xPG2225zBVHZ/XD5lFojtVK2Zpzf+973+rV++tOf2oGD+zN1sOwZOd/85ovsPe+53GPjILXNJdwYGz4Hvvq1r9jmBzd5sha9pO6m68nJcUZC+F2bKyKkOlZzMSVI2mjQMVLWYqOjrW7SL94jnlNzXXMvVb/S9Y9SKyVMz5L0GaJ1onGDrKltsqc2X/SMScmaSGlK7PS5Nko0xyHAjVotizmMjYO0H+EWTLHxdhFz2YRraf7xvNm1a6f1lSNjI8+t2Zk527ZtZ1biIa4h0q6MkXLBDkIWc02bALQZMijFWEmJuC+//+Tm+wrMVnx9FxboQgsUC78LB73ocmEBWWB2cmdO1gAPKUBRMHxKwAAMctNRKnztAAt0CCALAAk0CSDqfe32czyAf8Zrq1U9HgnlgPbs3r3bMyJCMCA0ACLFIqHUcG3cjwAz1CvqJILpvQWSuBfHA4r0uZIrqO0O/jLXLhVmhrAESK3kgJi+xw57y8maXgKAIoMCbU5kmg3rK/e7G+Ttt93m7UYZhHCirOWqF25UmWKEsgbYoy0is1Kl3H0yU3xcWaxVvT3qC9cD8N9yyy0eayaXKuyvMYOwKXYnFJQoZA2BGRqMFPkBxEncUPX0+tu3b3NVkzYBSBkjzh0YqNjY2LitWbsqYtjqMb4kCcGVMNTbPr/HkSNThjsr7eJ+XKunl7aU7ciRozY7O+f14BQTBUHCBZL/XCu1t4C+sn5KJdQxfO4gOItzggSmsVaof/PzMe8gVr/zO/+7XfSmiz1+LogRGSCJBatZf6XfDhzc5y6QsqGrRq2owdaOhUQd7LP5uXkfdzJ/vv/97/d+3nnnnZ4wpseYNz2eCfLii996TI0zXPUeeeRB+8fr/9H2H9jvtuF+jIfGj/tqnum9VEETgUk3DUQ69V6qjLVJVrhBxnOh5Uo365L3YtMm4u1E0KSWSaXiHlrrHAdhE2ES8UpjzdKncrUeqpeUNmValK0711mqImvTQZspinOVyt1s1KxRjxg8ra/OeST3WbU37SfXGxsb8fW6d99en4fYnXm9atUa27ltlxe2xpVaa6qfZ0ZWIiRV8eI5EQXNI+ENCnSodiiXrFWOwe6s85/dVsSsFd/ehQW60QIFWevGUS/6XFggs8Dc1C7PBslLroNyVUrjTjpdjvhMO/dSFTqNmoI1AboUMAp48RMwf3hi0hNvQFzkQgRRQ3UDIJEKHRWmnUQiiv+iGnE+tcq4loBySmDS3XlipQBAkAsROAF5tY8HYykDqiJruCIpPkaAS8qFYtYE6rCF+s8xAs+uYuKiWSrZgYMH7Z677/Z2Q8BwB+ztieQbPh6kdjezRbJltpYcLNNPiIR2/7EHwFnAU2QNpU/Z7rgeY0x6edz2OF+qjAAxgFF2pY0kquDlafIHot9BSnFbrXs2SBKM8B9VTOOCTckayXmofkNDg9YqkaCi7mpclAOglly/92dqasLPV8wX420lXMaYX5Ewo1YNhQIbiqwtWzbuqpTUGoF//hYBSOeaPifbHn33eKG+Sq4S01dcESGQ3Isx+YM/+ENbt4oNgFAdqWGGjZj3XO+FF5637/6v7+Yk1RWUShS4TmPKpNKIPFP4+53vfKfHED744IO2uIDbbtk+/OEr7YwzzvL7b9ODLQAAIABJREFUc4+hoQE7cmTSvvrVr9oDmx7w/lopXHu1RqUCytVT7zPerMtUIdKcTDdJUtImxVwEC2VNbWYcGC/6pVTyKKea4ymJ0toQ0QmlNWrsaRw1n9TutB2cV2tEQhCRT6n+ak+6zkRGpY7rJ+8rLkykzyc1teiWYqMi3cxp9zvIl9ZP5yYWfw8ORrkKyBXxhCK7rOO+Utn27z9otWo1Mq6WejxTZV85XLMFulijEDhiE7mf2qrnKTZiXXmc6/S0r/PNDzxXYLbi27uwQBdaoFj4XTjoRZcLC8gCUwe2tpQ6XyBMO9EpAJSbkkiXwKgAvhQ5AR6AUPq7AFXqliaAx7UhZ/v2H3ACQ/Y8ZT+jMLYKZJOIAyIHaAmlqs9BEmSN/8R9iaDp3ulP7aKjZnA+YEvgNj0uAJ3nFM9JDTaKbIGWx2/JPg4kgdKZO1M6u9TvY2acpxDvs91799p999zjWRQhak5uBiLuzu2XKRFcf6FW9UQqtIE099gMEiuXqdjBB8iHokaCEcA1x+GuBdijaDMJLiCdUmacAFWrfi52FdEAXPM7qf5xF2yrcLh8kqXyoNd8w+7cBzUUpWH58hWe6ZA2c19XL3sDdDNnjh494hkdae/8/KzNz8/Z7t27vC/Y2AG9EcM46+fUag1bXAiVT2SNeDXIGqQRYIuiIfIqu4goaFxzIJ/F5bl7WX+Q4rYS1HJll9dll11mn/70b9twZcSVtZj30QbN19tu/4k9/vhjTvgUi1TyAsdtFzodz3v0D1sxty+//HI788yz7InHn/AyESiJ1177SSftmpMoeZs2/dyuv/7rbjOIMuPKi3vSJoH8TmKRKlZSeT0WLCszIVdEkS3NT6lS4VYYiVc4B8VRa56+xsZFJOxJN13U31hCMRd5RTr6SF0vN021S8fppxM3i4yJOrZtk3BD1UvKVfq3NkfULhFa9dlT8WcFr4+7PrOLpc+q9HkXafzN5zcbDwuL8zmxYw2tWbU2T4jD9aW+p+3iFlxf3gki0NoM0k/GlTXP3/TjkQdfLDBb8fVdWKALLVAs/C4c9KLLhQVkgW2vPNkCyKPYQBao3SUgkZI1gSIBDD4DiCt9eCfoS0Gy7iV1I3UpEhjjmEOHJ+y55593BY1Mh4ATQDyukCSywF2Q4tHK4KdCu5A5jjn33HOPUYfkliUlhXsBEAGYKq4M0G+nJU8ehxlZEwhXdso8nqwSLnRKVEL8Waeq1klgRXRRR0hAsGPnTrvv3nvtggsucLJGW8ZGRtvkwdOwZ4XJe8xTvzNO2EEERa5eGh8HqNayao1aaIcd5EGi6DuZGx977DHvO2MnxUAp2JVJMYjFYubWtdrJGiSD/xAIwCkJRiC93AM1as2atZ6xEwIcxbzDrZE51Vum+DblFMKN88jRqUydioQSr776SmSNzGL+FmsLNjV11D9zwlCNrIvBrCDZJDwh496S21+ujHzMcQK3KUnhMwfNWQp3z4ZZinghqYwQVPrCcZ/97Gftsst+zUpLQVpiPgdZw+YQ5+//4CZjMwFbQsRQFRdqkJpQ3kJRIv4pavSxzvibucQc/9jH/pNtOHGD3Xvv/W6va6/9hA1Uhrx222I1Co9//vPX2Ysv/SIIbl+7JINUcK2fVMUWMRYJVVtS8pQqWZqXUr3oa8yNiPFk3FE5pVqzLnF15ZhI9JPWV2tnaEzJmSdMyUpqiPjzN/1QbJ/GgWu2MlVPipWUNalzIu+pmqZ2p6RIa/AY4lhygfLfvbTBpA/Sv2Ubrh0151quUBNzRgyniDDzccX4cne1zVX6bINABDtVGLkua1pkLX2G6PlLTTkS43Dvhx58qcBsxdd3YYEutECx8Ltw0IsuFxaQBZ58+K4WgBvQg2oFaRAQEqDjM7n7qf4PAE9JJ1K3sxTgCEil5CwFiVK6+NzT2zea9uxzzzn4RUUD+ABkiEkDHLOTTYIRlIkgKwHgRehIHc/7Ipsia+nuuwA0gFluRgKPqYuV1+PKUoNzDsfQFtopgkT/uZ+7EmaFe7Wbr36mpFVAn0R3xO9s37HDs0FefPHFTqi4zvjomLfLX0mMT6vUEwWxp6fdNQrCKvdG2TEng2Y2tzDv5A4bonrRLtwNX331Ve+HkqWEu1cbiEtxm5mJRBvYe3xsuZ/DGODyNTs7bZOTh6Ou1MKCq3kUzibbIf2A8Gzd+rodPnTYVq5aacOjEXeDinbw4AHP+Gg91MajMHfZMyM+/fSTDoDpw2Jt0ebmUDJJRW+eul8EpL9Cke5xLwYNqZH6wvVpr4p5KyGJQDCfu10z8kv/+8uh0Gp86Qdth3T96Z/+qbsk9rZwXYvxgKxJiaF8wk3/8j1XlxTDODs3a6U+FZCOIVQJAeyvLI0iWies32BXXXW1jY6O20svvWwXXPAmGx0Zt3oDV8ymbdp0v91w4zec4KrwtcpDtNXAcBfUPPO5mGQx1TzU8en8TNdlqjCJZIQrai0j6Vm8X5ahEJtRVoCXYuZEjGRr3TuIZECNVD3LNyKytaOx9Dm51M4qmap1naQmXdt6bomsdd5P66P3PyBr+rzTRiL9WmdBopZ8HVKcnE0IEVN/TrbMiRy1EXmGUFeRTQLvR1azzjeIMiV+bm4+jzlsK5Hhriuyqk2jzZteKDBb8fVdWKALLVAs/C4c9KLLhQVkgeeeuN/rrEGA2O0XYGm7vYU7o9QppcXXewHaAsR2EhSRmk7FiXMVQ5IqI4vVmm157TUnRCQTgTgCvhW3xg4/5AjVLTIgBlAF+OCSp8yI6lvnTjlgS6BVLo1K98+x2h0X6OxPQLDUA7mzcXwUSq4E4IcIJPWl1OfUjUugD9xaqze8KPamn//ca3BBcjhnZChSdPv96pFe3BWNgYrbBWIqNQjyKkIqIujj0FqyyakpJ2uARlzr5C6X7upr5z5S3Afx5TocQ2IPfkKcie3ivpCvqaMQxiNevJp5I9Wmr6/fLrnkEjvttNPdLrt37XUXSSeVI6N+XWLWDh7c7+MFSSv3k+RlyOvG3Xnnz2x+YTauR6KOxpJBGL14dFZImzEbGOx3F0hUVYpiC6wLSENmmTO0GzthnxTse42rrHQDsXgiD8r42Wy23C31j//4jz1ZBMqasiJ6zFhGOJ5++mm79Sc/dldcxou5R3bHJUN9i7Ug0iT1RGPEnGUeU+z73HPP96LbQ0O0JcoJNJqog/P2d3/3N/bkk49bXzlq2xHnuBTL8RjSI3KitSh3P4F9uUjqvJS4ab3rPZGhUCjDBTL+R1ZDqUPhphdxjLzkLqljeE/nho0j46HaoDXKMVqX6fqDrNGPVNHXGo1NlXBFPB5Z0/U07uq/5moJ0o3+nLhq69iUBKfPM5FSPefIC8IYDhKT2aL0RdulsdRa8nXHmmYtKFGT+ioCn7/fCLuovzxToqZhr6/59Hl2/33PFpit+PouLNCFFigWfhcOetHlwgKyAEWxU5dAKWcACYEeAIrSTwv8piRExE1Aj79zYJSQOQG1FHQp5o3PFharduToUS+EDSEjdk1gBVVpz549OVkDKKE+CBRCHADoqlGk3fF0pNOd8XCxC4CUZ3TM0rL77jYxUlmCghTIAUpVIJs2cC6vUkbsBP7T3XmRVpE11BHcFCePHLGHNm/2WDvUL7+PKdNe2cmaQHBlKMoMQFgZI36PmJm2qiK7c/3DE4fdXihjEAnOUUZHKUm0S+ejEAm8hooV9uGYei1URZS0g4cO2IEDe+zwxCGbPjrjbUY1AcxTRBo3VYDqzPSck2wntSOjfp+I2ZpxYsjY4dZHohEKbN9yy49sdm7aj3PiayW/58JC1ZqNINKooYNDFVu5MmKFSMCRgn3aq3ITSpYh4t1WVUKNwxblPjJ5xgyhncRl9fSUPFvjpz/9W1apDFirHi6roTxBEgLk33rrrfbMs097cWjmHGpcZaBiU0envH8iavyUayZ9g7yKEJR6UE5adsklb7P3vOfXvPg45A83ygd+fp999atfsaPTR7xwtid2gfBkEzqd31qn6frS2On+PkeTbKU6X+tUipxUcuyI7TVHcOVUHFVbcad+XthGxF9rTMRRmwMia53rUsqmiKyIZr0ZRFvt03Ei1Z1kTTZN15rOVZ/yDQ2PWZMl/z3hS+2Yrmcp3rSFjYKI3RvKipe38kyZ5VLMLzab2CjhJVdP/S6luLpYdXdTvTgP5VibDbKrYv1uufnnBWYrvr4LC3ShBYqF34WDXnS5sIAssDi911GL3HhU8DYASSg82i0HOPC53J74TC5gORFJXJpEcjoVLrn6yLVSwBbUA1DHLQ7Qcsopb/R4H47HFezAgf2eXW3durVODDyNfJawgM+VIEUJSGIHvp0UQpkAqeVGDTUpL2XS0icg2DM74opF5rtKJU/GkYM/lKhEEXAgnIHWFOi1QW0kpRCA5b60YerIEXv00UftrDPPdFLl8TueBZAC1P3WakZCBmqy0Q6URJQmJeIA1EEYw/aJcmE9Njk1aXt277F169fb0OCgzczOOGmLsYQ4Qd4iSYUIsQgN5CtVTKNoc8uzUhJvtmPHdndnhDhyLCSKuUFcEyR72fhyd2GEQAOux5fjtjpsNJP+4A45O09ttpa7kU1MHPK6Y7XaYlZyANmkZABZz7PSjLTxnAtZW716lbVaDSfTDFy5r3xM6nrakhJsjYNUIY4Pkh3EjUx9JBGhfyT6+N3f/V136WROtBo0pdd6UcuyYuONRtVuuOGbrqRB1phvtA3C3VhqOJnHXthVa4Z78zfHQtgi1qvPqot1B+eoaxdddLHV6jWbmDhs//AP/2CPPf6Ik1pS/g8PDXkcm2cSzchRuuZS1VjETKRR6myQlYijC/LplC4ncRBuJUcR6Y1i5kPWyMpIeFxZi+NQYlHUI56P8gvxHOE9ZZaNWDYnHJ40J9S2WP9eCdD/pl0onpBdfmduNjKyFiQt2sq1RV70TMk3YJayzQULAtlejxS3b+Z1ByM5SI8TrJ5MpuSevmmRqetyxxWxjHtx3ShezjqMzSsKVlODj3VkNu9lDXDbjf6tWL7CkwERbyb7iKRxjZgbqJeMB2NjVqkM+nkia6Tzp31R97Bu//zNmwvMVnx9FxboQgsUC78LB73ocmEBWaA2u7/l5CFLzCAwBGgTmZKrH6AchQYVQTvZAE+pVIAkqWYCjLqPCJpAonbs5Vbkrnfz894OiBfHA/x1b1Qd3Po4ngQbxIsAmAT+UHH4nfYo6YfArEhW2TMmtpMhyFVNpDRtq9QvjgdgS0lMM8uJDHJemuBD7wvsHc/FiuvRzyeffNL7SWIX7gOIpw9KtiCwr7Hgc8YAwsZxkDWpY1IfAH4ka9m9e0+AxYEBdzFUXJwSs0hpU/IIjZ8IbhrzJ0JPe7g3KfupkQawRvVUkpZSD+S+7bKJ7UdGh210dMTby7UhkgcOHbSlZsNGxkZs2/bXPVOlxy3W67awGDWwQs2hlpc58ePeo6PDtm79ak90wt8UuQaJi8B0qigizxwbKm4khQky2mN9vX1GMnXIJarm8mXL7c//7C9s40kbrQXxyBQpd7etV63U2+PZSb/1rW/Z3CLzFdIV9eewO4lWUASZj6nipNpvcm+LdQIR6XWyeeWVV9qFb77QFqtVe+CBB/z6bqPMFZA2Ly5Sawv331ivUkj5W2RN68z7Z+HCmG+GeFbLmP9t98EgrK6s1VGH5p10QHAgI9hfxF3KmqtNLUiWarAF8ZAK5RRQGU0z1bKnFBlTU/Vdx3F9+sP4MJ9jzkeaf9V1k7sz99C1pZrSLoqF5+ppVptQ7T7es0fPIY8l64GstTdTelpRDDtIaLiApu6YTDjFHULUXF3TpofHo0bGSwgXmzDDQ4O+8eP2cbIahDWuHaUwSMDCBs3Q0IjXKGSt8KzBLTaeWaGM/u3ffK3AbMXXd2GBLrRAsfC7cNCLLhcWSMkaYA4wKcCtWAkAiGK6IAh8rjgmgAPnQdwEujhPAKSt0rTdr0RiRJ7kliSQB1CdnZvz+CheuBFFbFrL1Qoy7/FyAJTVPBNgJRskx+EaqJ1yKYByjYKsCbyLtEEQpLjkAC5zdatmqh1tEPATAZT9UvKpa6c78rJD57VFjol9wlWKPkFAI56r38Gg7CKbikxxLvbgGGIN0zZJPdl/4JATKsgabolLrRiruGbUdJJLK6QorbGVun6lwFgkjn5yfxKWoHgpKyTvM3ZpXJzHvJXL/l7E4gzYvgP77aWXX/aEHcSt7dy104krJIc+zi9U87ZlHqmu3gHcAcerVi/L4tVKDrRTsibSkNpPtg/CG3FXMVbh3luyiA2CnL3lwjfbf//jP8lrlKH4cD5jslCd9yyIjzzyiN1xxx2eJJIsjbhHOmFwoj3qShlkTW3WPISIqCZezBEyVKKYtuzaa6+1DRs2uGL7uc99zksskKafMdL8RFnh/iJrqcKWjlNO2HrbsaH+HpltMiUtlJxQxWJum6t8jCtrHVtp3mPT1NXSSRK1w3qD5KUbNHoWqG06t0XNQFel2sXa+V3rOxLVLOUbFdiRz2VHzaH0+m0SZtZsRamJdGNE456SU6ms+oxGQdZF1ni/LyOhsWHAs7GeE0GRRYgs92I+MqddFc/qyPX2hdrMezzDUEWbjbZbOYowXFBxu7RJ9o7EQUNO4IkDZf1gI+YtY/Dnf/b5ArMVX9+FBbrQAsXC78JBL7pcWEAWqM7saymuRXEVcjHipwo0KwsiQE6udxyvNPrpOdrxTkEyv+cuUR3mz4mMx60tuooCaCThicgiQB5SwLEoRAK9Al9SMiAv2vWWy1GAqn7ry2J2aKuUqzTNe0owUQGIK6OP3EuxaepneqxImrqVkjURLIHMFKxy76eeesrJGn2CrIlAKT6G82Q3kVuOQWnkfc6VQiaiAijes3e/J10hQ6a3tdTKs0KmsX4QqKj1FERWwFYAvBOMS8UTSaMPnI/9IVwCrIp5hDzzOfXVUCggG4cmDtuW17a4Oxl8YXpm2s+l/WTGI/lKkFaKOgPCQw1C9Sn3l218nBpf4ZbmRI1/uVtfEAKReCmiSsKBUhRqHcf0WaW/YqWeXieKuMle87Fr7GMfvcbP98QUibIFWQOc/8u//IvXRoOshUtgpOqXCuglGMbGbMeOHd532g7Z0LpR+4JYhHL1yU9+0gtx33vfffa1r33NSXC1HlkGnUB4bGKQQinCIiaak+k85D1IA+MQro0wpSgfiGud/528GBviDOUSq1hS7q14Vc2PIEnEz0Xb0k0YkZmUrPnGSFQ2y+eY1ghvaONAaiHHj40tc6LCc4C5rvGVm2abNIX9GktBqI63maJj8zHN5odfMyNrIp6+0ZO7XbYVQxFbmYy5F7aB1IarNPehffyNyyrkf2h40MkaCjDnuDrpm0atfPNLhFnK4sDAoK/H3lJsxmAHlDfG7P/9f75cYLbi67uwQBdaoFj4XTjoRZcLC8gCc1O73A1S6o3AnYBg6o4nVzy5DUoFEkhMQVu6qy3yJGLVaX0RH1wPieWClEE0AK+K3RBZA+woyxptVFyQXCdF4iB5AoGKixnIkoFwf4HeNBW/2ilCtZipjYCoNHHJ8dqfErX0dyl4qSolO6FCPfHEE66qSS2UvY91u2onbOHacqHkmiIB/BSI5+fOXXsd5GJDiBRcjN/Z8Ydw8FJadu5J8WvZK3Wr5FoAZso7iIzJLZTzZTPuQUIT1Dv+ax5FDbJ5Jx+qJ3V05qgdOnwoCFK515pLTT+Xax32OLdGXiyYrJCQoGgv9eGGbXgEpRPSES6QEXMWMXupyiPbi+xIWRMRJsuj27sRySGWjY/bH/y3P7ALzr8wtwVg3pORoA42SWM/a9dff71nukTNgTzW68TWUYpgyBUQXpBg3uM47pHGfWqzIEhoy4ndpz71KVdhPvf3f2+bN2+O9diK5DfYOfoQSpjIO/3QJkK69rTOGPNc7SlFfGIQl1DAdQ7JZFxZr4aSp80N2SlVqzT/PK4LrpwoZVKfO+e6tycjaylJE8nUeVLhsBdukBB92sy8o31ye1bSHc7L14mFG2b60nNF/ZbtglhnSWMyssZ80vGQNa2l6EtkHc03lfw+cS/er1RQ1yBY8TxKjyOT5+jIiI2NjrmSrLhZzWeNLXMhrlXxzSEIdaU/Nom4dmwYDdhf/N9fLDBb8fVdWKALLVAs/C4c9KLLhQVkgZmJHa2UREllA6QIcIoQcZzUAQCEyILOB2zxEogSkEvjaVJwx7EpoCI1eTOL5SA+jYQYqmMWhZYP+bUhawGMe/Msa4qbEnmAMABw5GrkO9pZIgGBVO2Eqx9yN1N/qJ0WiSAiyYpITAr+0t18gcUUNPK51ACpOyLGkKDHH3/c+4O7Iu5z2DyNF5TaKYCptkEuuB7tU707gXgIwK7de51kEQ9HjFVlINLLk8iDBBa8UMVwLb3iiiu8fIBIlggPPwHKFCTfsmWLXy8KZ0cGTGwC0UCggMxxHwA2/aEtMzPTkUQkc2WFnHG9ySNTnvWTem3DoyPeDsi5lMHFat1Bb8Sw4aLZn8ddrVix3PorKFLmsUKoF7hCau5pTKVmiQjItTRAMSoHRI1+9Fi9Wnc7bnzDRvuT//5/2oknvMGv5xk0vQB0uOJaqWVbt261f/zHrwfZ4Z/HN7WLZUOERCoYlygoHURDbsIiP1L9IOqf+MQnDJfYf7rxBiexnAMdSDcQpBBJzRJZ0HzW2msTqiBrGispf+1YqYjHUiwq2SlFfrSGOVfzl8+0yYGuhhqluUIbpPyqnVovnsExKyzeuaETKl08B/SK3yOGDNszDtiRMdQcT/vKGJBZVGtD9+cYfleb+VxrMCeUrszyzIrnlve7Jwix2ibVWapdxAFGzCDXJjOkYsxYl7qvxmdkeMjnapD+KHCtjQSpnv3lKHrtyl4fNQTbWV75nXP5/8UvfKvAbMXXd2GBLrRAsfC7cNCLLhcWkAVmJ3e2tPueAi+AihQUER4Ak4CDYpH4OwXIAhsiNAJL3E/gR7v6OfDL3JIAp2Q+dIXl8GEHcEp9DaCEDHANiI2SnPA3x3F8xDRFnIfIlcihk53MTaozJbhc9jhXbosBxiMVvECegLOApYimCEE6q1IFIVVCdH3aCignwQgJUyBVtFufC/iKwEh1EBCXyxh9URZMgWoAOG6QImvUMVu1eoUDym9/+9v20EMPRmzY/LyP3Yc//GF7xzve4TalXapVxj2lctJWkTPgLaQLEK2ELmRFhAQyZ8bHxzzL3f79ezwGcdXKVbZ8xXK/F/fctn2714EDk48tG/drQcaJgRsaHrb5+UUnCOFiGWSDPnH8suXLrFIBIKMGDtoSGQzruPmFi2AnOZY6FOQMAJy5onm83wona4vzi96ut7/t7faZ3/ptW7N6XU5gUELoE8Rrdn7GnnnmabehK3LoRSUyGtZ980AZHrUe6APzl3tjP15KpMF7InGMP9kncX98+dVX8vXkOQiT8hEiIZpbWmNK8COyobXGvND8hahB4pXoJJQjSjTUI7tojXUX8x9CTtkM3kfxbCty7SyhUtZETDRPdazURO7j8YCZitjZB+7PsSpiTvuilmN7Q4BrSMVVXG3nJklvOTKWijRqTerZJULYjv/LygK4K2SbrMWmTtutVsQ4ksGE62MQudiYCtfGyIqrrKDMqVAHa05ocYFEEWbODjKXBgasMhBuk/78XMKdkuQ3xMGpVATPS2XObMf93njDvxWYrfj6LizQhRYoFn4XDnrR5cICsgDKmtyKBDJFQuRiBUgBjAGmtfMOeJXqJTfD9k50uGsJmAkwp7voAnV6z4ni0pK7QfLCfQyweMopp+SuYJA1gBwp0iE2chHjeNqm+DO5TwmgSRFQQSORNbkcch7tkauakwMAWSvArdQ1+qtXChbT2ZS6QIlIapc+BdO0AQBP6n6UqJNPPtlVKrVZ15ESkZKR2NkPgiLAjz1SV9YDByecBGELVMrTTj/FASWJMR5//DHvr9wSORfVjfeUSIa2cq76ILdSESfdn/djHKqulLmy0ENCmKNG0helq2cccfNDQXt1yxYvCA5JGRgctInJiTxRCW2cm1/M7UDafjI1yl1sOWUAhknAQtr0Sk7WRMY4jj6IrGucRHpwU9TcIy4KgFxbrHm7f+PXf92u+LUrbHgoSCttp+yBVI7F2oLddddddvfddzlwr0PShiFpcb8A72VvK+fSDtRSxlcxfvRPCpHAOu6ptP8HP/iBzcxFYXC3e6bcSHERKZOKmG52aM1qLmqDQcoa7ZJaGP0P4kgbIzYPV+hw5STO8YMf/KATVtrkylhSksPXtm9lRGbGmBNBLESStOY0T5ZaPZ48hVfqnoottG6xFTZhswBFNXU99M2W3l4fl3QjRP2FrImo6xkl8qbNmFQdzxVrj3jkWZWVECBjbNYv9Y05kj67wv7KwBnW4NpywUZd9YQ0nso/COTY6KjP1+Gh4SBsQ6Guke2RsdEcS9V33Gt9bJLyI1//2k0FZiu+vgsLdKEFioXfhYNedLmwgCwwdWCrk7VU9eIzud1IFQJ8AjgBDopLEglLlaZUyRIo7iRrUuMEJEUGPQoki6uBYEA2Tj/99Dx+CJUHACn3yFRJkeomgik3yHSk+zM3o053MgFAkTUBznoGLqVAKfOlu8QlLpwpgUvvp/uIrKWAWsCZ+CSui5KBO9x/9MrdtjKFUoqBSAyES/Ymnf7Ukemc4EDKTj3tjT7GkMNt217PCUWA1kj8gR0AznI/U706xktup3R9cbHmqlR/f9T8AqyGG+R+m5qa8NQTxHaR2h8yh6qwfPkKJ4tkOcQNksyfp55yutcQm5ic9PtOT0c2SJLMhIsgbmkoUOEWiesZmS3HxknvTiKHfusv90eK/WzeyGVXLmqyuVzLKHSNohRj3GODA4NWy9S7//F//Q8775xz8yLc2AOQLZI9PXvUbrzxBs+y6cXjW02vDeaxSH2H7isKAAAgAElEQVR9NjpKNk/qyEXmSrmoMl+Zl5CQVPnhHIqEQ9SfffZZQwElqYgITU9vuOVpri01o66Z5p/WjdTY45GYcPJL09BHPTzG3eMK6203RBHbt771rXbZZZc5uf7KV77i/U0JopNEas5ltc1on+Z46nLI9eTqacTJpdWfs2eMni/ajAg327LNzs57v7WGpNhrLYo8yhZ9/ZEgRxsxIrx8LrImEqdNGifLuDH2lZ2syX6QNY1BW+EOBV82Vy25aGNkV1VZBpRh7qXnm2Xri80PyH/Fk+SEyzPnVCqU34iallwHNU7u6CjWKGwiq4UbZPHdXVigOy1QkLXuHPei14UF3AKH977qbpACRQJXAHXABIBT6bwF2MhQJjdEgQipa52uSAJhAnQCnsf723fes5pPEDPUNTJCSrVAPQMEA9ghJ1wbEAyA41gRTIAQ7ZI6Ql/8P8Wvk4xx6c672pm6T9YyF0Nc9OSGyHVETnNQ3VlTKom/EeDUvTTtaBuA7OGHH3ZXQgA7SlN67ZQQikzrekrgIfcz7CFgD9k5fHgqL+YNWcMNks9xu9yzZ7ffWyQVsoX7lYgObQVspgQQu0SGwCggvXrVmkgOksV2vf76Vnv99S128NABJ1WQKe534okn5LFwhw4dtm3bttns/JytWr3a3Q1nZmft6PRRI8kFJJN74wqr/nEv7hn3WbCVK1fY+LIRV/JI7IBSgSskc0AAXjaSSkE7mMuxSYBra8T5oYCQDXJ+LhTcP/2TP7VVK1ZavRYKEHZbsXx5Vt9t1F7fvtVuvvlH9uKLL7r9+gf6nWwCrrk+SVq4tmLAuIaS8agmHmuJvoTbH7F+h7zP27dvjwLvToIitgqydgwBax1L3uiXEoK4Mp3VOmsTDQhMO1lGzCep5KhXjSC7GaHRGvjsZz+bu+Z+5zvfsRdeeCHIqRPocBF0N8CeIDVqY/oMkSKrNpV6y65U61iuofhX7CX3TG22oPJ1rp3UFiLn/h7zNysjkJPDhOiJwKWEMyfxvX1OoCDcUrGosyayzzhA7mVnbeQwdtG3pbxINnOK/zMzsamlZxzlHzhv9eqVTv4r/f3mCvHQkNdVGxgY9thICnmrJAD3Q7ElOU8UIA+X2M9f980CsxXf3YUFutACxcLvwkEvulxYQBY4tOcVV9YE8ATYtEvMZyhqvA/wdDe1uTkH87jtAWYAmSJU2ikXuBDo6SRnKWnKXf3IzJYVyIWYsaNPLBfEkPuhtAF2IYu6N6CGrIcAPkic6qbRbt4HULGjzfHKBiklQoCSnwJ0qasUCUboH9fhRZtwaUvT+HfGCQlgqv+6h1QG/U37sNtjjz3mpIh+omSkiQVSxVLKhcaNc6WqAQzlkso5KCeHDk/6mCg5w9j4iNuRGmE7d+7w8cSWEaMECQuypvtwrlwfFX/Ee2BQ4omWL1vhZI37QWpefPEX9vIrL9jevXtscnLCm7l+/To766yznIySxv6VV1+xWrVmzVbLzjzrLCdFU0eP+NgRm+Yup1m/pGCQDVJJ/iAIjPGy5SOZ21qPky3ImlxVsQvX43ypgbRRNcMgKPzH5pXKoAPxZr1p11xzjX34Qx+2MpknW0GCsJ3IGjbetWenk8RNmzbZQw89ZOVK2frKJH+IbI+0k9gwzqMNUnJEIFg73Fdux4Dw+fk5J7BybUVZk5pT6gu1iBfXajbaCqLWla6tcUuVKIqT67pyR1QK+iNTR73vKlQuV0R+XnfddT5XGHfcICkvIWIvldxJirtCBllLXyJFIpPexlKfK2vpZoTWWqim4e7X/h/QROq5nit6bshGOr7Zis2BdFNDzzLZRG6kctH0472wOq6xYVvf8Mji0fi77ZYYfeUVz4p2JkyvF5itlxjfyGbKy0loqdeLYq9dt9rWrlljA5UBL+7OsdSTGxgYMhKMlHpR1mJNhYsq6wKSHPF1/P+7v72+wGzHzLbij8IC3WGBYuF3xzgXvSwscFwLHNj1kitrvLRrzE9AHIBTCSyUfAPwAqDjBfh0EJntuAso6ToiJp1ukJybHsv5AH6SUaCuoaqR+ZH/l1xyiatOXIP6axAnADv/AS+AJFzwOBayw3WVBRIyQls41tuaKWBqj9QyzhFhlbucg8pMucDFkvvgpnbmmWe6bdR+KYvpTr/6rX62XanacT0cgx0hT7jJURBZfRIBFLAVGBYIDkIWsXQCosrcGYC1ZYcnpryd2IsxHBoOpfTBBx+0/fv3+ZhFTA2AlBibcp45k+sqZXh73FHW2oRkfGy5DQ5FsfCpqUl75ZWX7cDBvZ5k5MCB/a680CcUq8mpCVejGCdcDpetWGEbTzrJ23Z0ejYjRjVvEzGL/IxMkMTlxVyJflruBhnlB5ac/EVR48igx3nMW15pDUD6HqQ8CAOfAZQXFxZdJfzDP/xDO2njSdaLm+FSjyc88WQ1w8N5LNTTzz7lcwt173vf+569+toWr6NFu0gyQXu5NiRI2TpTV0XaBIEMtQZAv2i7du30zQ/UUMgbmxW00+dMb5t8BBn0inJ5HKHciWUfzRMBe5TDIDlLDv61QeDzqIUNRjwBiggbmyP0+y//8i9984Dr3XTTTU5O5R7bVr4aTtZSoqb7Sk0LBS4bu94+b4eeM2mb9byQO3YoxNH3462vdIMkd13sC6KVkj4910TCRNZErDh+kTXgdfraZA1lTe0Mwh12PJb0hfocz74gldgGkkuyEMaU+3rSo3K/1apVW7lquc8xlDzi15gLIyNjbbKWxShSEiGUZdZ4FlOYEeK//quvFZit+C4vLNCFFigWfhcOetHlwgKywL4dL3hRbF4iBwIegBMAjVy5soOyiA5FwqjiUFYLLNsBzt2dsuvKDVDuWqlLFcAEkI3bIS8ULAgSmeguvPBCd4WkTar3BcBELZM7GennIWvsVOMCqayGAE+uC2CC8BGzJhCm/opkCcgCgMPdr+QKECAN8gj4wk4kNwFkYZNjwCQKQ0cSBty+1M8AoC5D+A+uzTVJ3Y/qd9ppp+WupSJ3nW2UDXlfyk9cspUDbs+8R1xZNYohi7yMjg27UiZlLR2PKPDbVgpCkQgVNdwHw/UxUrWblfv6bWw0Mm7Wmw2PTzt48IDfi4yJ+/bvt3q9ZmvWBHl+8aUXbHJiwkkMyUJOOGGDK1Ke1p4aX1mdrwDDJSfsJBnhGo1605oUxiaNfblka1atsqERXFEjdTwEqc8TNJBAI1wp+ak5LFtGUeEocsyYh9somfha9o5f+mX7zGc+4y6VttRysgaRhJiNjo67q2N/pWxPPvWEPfbYo3b11VfZ3r377Naf3Opza3Z2zmPfSLDSW+7x9rbntwqNo74pJXu0+8jRI7Zr9+4sfqzWdhOkHAEkIYtZ800J3CLzeLUlX3z8zbi5akZWzCZJOVivZH70tBdZcpCI21qg4HhWB4zCyyesX5/X98P2+w8csFdfecXefdllduYZZ9gZZ57pMY533nmn7T900NsAEWFcfN3wL1PDnFSVej07Jm3x1P5ZoXXFX0FENaelbvOTz6Vsa267F6S749Jv+tj0ODmNp4ihX4//pShKziaBrs3YsHGBahw17dgsodRDTxSmRklzNY15HcTQn3kZ+cqff1mJDP4WQea+0fZ65rZKgpGIQdNmijZXsFu9VvVMpqe88Y22ZvUqvw/Hjo0Ru0aSHja+GE9cXyPbJOczl139beIWWbe//quvFJit+PouLNCFFigWfhcOetHlwgKywN7tv2ilbksiZyJockMSKENtSl378p3tLK21yIO/74ixHbshgpCqaiIxfnwgOQfAkK/XX3/diRr/OQ71DXUNN0gIm1wvORYwGjEgUc/IlbrZWW8r7pOk+x/LknCIlOreAldyBZPLXCurkea1wSYnvQ2hyATx0ctd0gCiHYlHUtfFlIC5GpH1BzdIrnfGGWd4v6T25eQucTOTUqGftFc7/spUiaqEu1m1GjFp2Iv3Np60wckg4Jv4KKC8FBDImOf3y8gM/cLVETuqrppUBe9To5G7SC5Uw+UPBYDP5hbmbGZ2Jm8X7o8HDu5ru1g2zdauW2cLixGzV29EavdcJcQNthFZOAHWrq7VcZFb8sLekLXBIdK6L7kbJlOs1NNO2S/X0GMU0qxemRTUdjwecXmjdu0119q73vUud09rNZfc3ZANAy9GPEyWzXB7u+22W+2Bn99vF198sX3kI1faM08/Zz/84Q9tcHDYk66MjJDef9IVEQgL6pA2B6LGVmT9ox0zs/N28NBBLwIuN0DNJ62vdH7SZs136wliof9y/Y2NkLoDfihMT2kgdy/1pCfz8x5m5ol0+vrsqquuso9+9KOumqG4/vjHP/bYT5KLMB/fsHGjvfTSS3brrbfa1PRRP09rhd81fzrbq/WtZ4fcPlP3Y6ljuka6icL59SxVfiiKMR80B0X4On/KtmondgmlOUi6nj9O0NxG/rTK4s7a9djYBNC16C+bPJzv65zkKpnilyqI2hwIhTvGJ3c99bXV9PV05hmn20kbN/rnPGfYNNBa8zjFjDDSVo9hTIqXc72//IsvFZit+PouLNCFFigWfhcOetHlwgIpWVPwvOIzABUCDjou30FnRzrJhCgA1I5laZMAJyUZsNH5odoEuPbPs2s5MPXdenPwD0EilgfXQDIlyqUIxQ1yA/kCTAPIUNAgK6oLx7WUkY9jAXp8RlHsFOSmSiLHQG5om5KIoH7JRZP28DnXUzbK1A70U/0RyE5dp/6dzbJ+oqxxP7JeohZqN1/kLlXA8p3/DIAq6YN26fkpNQEShNshChF2OvmNGx1kEmu1b99et7uAIDv6AMzYyQ9Q2t8/kNW/Gshj9Lg/AHJuZsY/AxTPL6IszWTqRY+TNRQQ7AlRfO2116zeQO2LsS73VWx82TJP14+tSdFOZkiBcY5arIYrZADeJSdrgF2SSKxeudIqA0Eu+yuA6JaRJTHdAJDrXOomKFc7ris3ONRC1LRP/+ZvOVlzJYhaZNWGzx/Guq8y4PfeuXO7feOfrveYPOKNrr32Wjv//AvsoYcesaeefNomJ4+4a9tidcaVJ6kw6ZoS2aIN+/cftD379rr7o4C5FG4Rl3R+inT4Zy4KhdufSIESzORJYpZ6rNkqefwU88RjzppLnsjCCUezaZdffrn9xm/8hs8PXB1vuOEGJ6mojO985zu9cDkJaXD5bGbp7Gm7XKM1hzS2/J0+B5wKtSJxR+pyzN9pPF9kQJTLZrgKo6yJHOmenc+klKylxJD3uQb3kfurnmO50ooK6PMZ99tGHpsWtg/7av2yEaMkIeoPx6X94Hjax/1Q6mJuh8dAPNUiru300061k086ya8vV2NiC0Xm000dkVw9E7jnn//Z5wvMVnx9FxboQgsUC78LB73ocmEBWWD/zhdzN0iBJhWoTV2NBLxQm/S+ACSgRr+npMxBc3Z8Svp0vnaOBU7D9YtU7ZFRD1WGNkHWPL5kcdHrdAFMIWtKbiISJZcq2q8aUtqZp42DlUpODlOgx7UFrPhd/V+s1ZwIqmSBskoq8Yb67QArc8fS7r/AXme/9Tcun9yT5A20kdgulDXV4JJNdLzIi67P36myFiCxlGV0XHI3SBRHbOTuoctG3Y0UBYUYM9onshYukG31ATvimhU/SaUebqG8GJsqmQGzTJmtHtxWj3j8lZNJ/vW0/N4Qawjb7Nx0vuCoK4ULJIpSjF/Tk4qIqOA6ClkL2+Jm1rRmLcoLVAbKnq2x3A9RMSv393kMHNdIyZE2BDT2sp3msFQ3dz8r99snP/Epe+973+vKaE+rx+ZmQ/XDPbUnS/Lx05/eZt+76X+5qxvgnni8T37yU+7SedtPbrNXXtnibpCoXqhb7i6KglUm5ilSsjO2Iv/bt++wg4cPWzkrxK7NAqmx6YaGlCJksSiaHNkFNSb0HTc6d/WDcKNM1Zo2v0i9t6j55gS8r+zuf65c1et2ztlnG5kfWUt33323JxNBQf6jP/oju/LKK+2JJ5/0BDjf//73bSlzkxU5VJukysu2nc8MESfaqBgvbQ5p80EqvuLqnCQlJQp0D8VlphsuqQ30DErVKRFeqWt+rZZ5RkbaQ4ZR5pZUz7h2O2EK52Ez1DgRZCm0IqBa69oEGBwc8PmoGnZ92WYIc2DDiSfYurVrfT1E9lpcjWNDRJtkIrIi8SJrvF8oa8V3d2GB7rRAQda6c9yLXhcWcAtA1gBJqRohN0ABHYEUjofA6FiBlNTdLyUrImspMcpJX7LjrnMgggAeQAlkbevWrf7znHPOcfUJt0bi01DbSCYiwgHQFcESKORnqhT5TnYWs6ahV//4m2OVURBQxe9HsmyJIgK0SwQGYCgVyoEzYC67sMCk1B4RWN2X4yFrfE59La6JqydkTUTzeO6Qsrd+QlKVREGp6SM+qOExX5BMEXCyQaIOoqAQYybbhStXKGoaJ8ZAZC3GI5QPkcG6J/+oh7pWiWQKXl+t1fIMidVa1VVRlD13RW1FX7nWQGXIcJ1URtGq1/xqZwKEaCwsRhwQ90NZa1RrTgIHBsq2euUq6yuH+gFZW5gnAUMcK+VFfWHOiCBIWcPGtDOKdQ85KfvY1R/3bJCNesOzQR6ZisQ0kDVICnFJX//61+ypp5/0cgFS58455zz71Kc+5an///Vf/83j9npKKElRCiNsFuQqlJM+V7jYcKBg+BxKrmciDMUyVNF21lWpQ/QrBifImtS6ICXtWFPyYigZxvz8gs0vkmUxFCZsD1nDNdkVoP5+z9T5yU9+0uM8b775Zrv99tt9XH7/93/fydrmBx/0zYRbbrnFlTX6TT+kpEn1TVUykciUUIk8iTBpI4I1lhI3fe5k22Pj2inr9czRsyp9Nul6Irhad+l60xr0DYpEYRRZk4tmkL9QyTWfRNa4nohlJMCJ9uWqcVbeArJGG6RyQtakrK1YtszGx8f8nCiPwhwNIq+C6SKO2nxS/2jb5/7uHwvMVnx3FxboQgsUC78LB73ocmEBWWDPtuddWQP8OKDr73eXwhSEpGQLsib3JO1k5wkEst1nkRoIjKsViRqXkrUUnPluOm5UiumZmXFlDcBz/vnnu0saZAOy5vFnY2PeRpEsZf4TiBMIFAFzQJmQqf+fvTfxsvUqzzt3VZ2a76h5tECAEIvRDMLYjsFYhGAZmpXYIe6sFbt7xQ6x44VJr7YTN4lpp5eNsQEP0MgIPCAGGRuEhB2E0YAEYtKAJjSieZbuXHPVqTq9fu/7/b6z7/FN/wGp70i1zq1zvmHvd+/91fPs5x3qGWA/MjlH7qpHtsU+hZcTeNVkzlICgqggm7hPNfXVbIMklONqABkkhNivra0oEs1xJEDBvTIJSpIXQbrjI+HQZQxwb5p6k4EkSFyPotiRfXF9PeL7Tjv9lFC7qOu2toaaYMY5EhhkXTTHLXf5k+gkMUiSyk8A7KbUA/2amiHL4mbUC4vYs431su/AvrZwNGStv5mlISAFuEHu278vsj5yvUjZ39T508VseTVjdZJoDdqYtcmpiXLyiSeViV5DWibHy8oKbmbpDuhLYG6twNqNrC4zsXv33kgO8va3vT3cASFrM1PTZf++g3Fv5hgkheyWf/iH7y8HDx0MkqhrHarIK1/5qvK2t/4v5cknny5XXfXV8uRTT7SurL1exjgNVbLNUDchsszlMfq3lW6Cmf0v08+nUjbVuvJJkAizwmVVckRcGgTN/uXcTZUYu69tQK5STea6xKnh5ul8Pv+nfqr8+3//7+O+n/zkJ8vf//3fx/i++93vLm9961vL337+8+VrX/tazNGJqcm4rtlB3QwJgt7E4kmS6+eCn9VEDWU6XGibbLO5YTB8TsRaCVU1SSY/tX3qZ4jrNfpHrbJm/bjeRtddEMetQdgiN2XW2nT5XJfPiDnk3pI1vANqhZ7jVIJtt+PMd6ivqqioaxFvOZZEj+yi83OUjGgIdJD4PN75qkskx9N+iSp9++AHPtFhtu7Pd2eBbWiBbuFvw0HvutxZoCZrAh4AR+2KcywATNqEmoxI5AQVozvrg0axEewIyAVcql+RGIJYrCYDJe6HxDsBjFHWeCeeBgICqUEh4ZoRE9LEfwiYdO/z2oJVU/ePjr5KC+SH+/Ae/56djXvhGiYBAGRlyu0sQi34Jx6uJguqjbUCZ9KCUA5IM7++Xm6//fbo14tf/OIgVaoQdV8AfHxel0qwb4B+rkd7zGJJRsSHH3ks2g1Botg28V24JHI/XR7pS9Y4Ww3QqjrFvSnW24LVCQhb9i/6i2vl/HzE2O3YtTPUGGK5IGwPP/JwefLpJ9uaeBGvtJUKBOQH97wDBw9EfCLXX14h62NuFqR72UaQjFQtmgx/G/3IyLhz51zZu3tP4wY5FrFwJBcxzXtN/mmvWTtVwrCPil4qscQV9cs/+6f/rLzzne8MItOb6JUnn3i6VTkH46XcfPNN5ROf+HhZW18tc3Oz4eaYJDZrDF5wwdvK63/i9ZG4hSQd2HnX7p3tpkbySNziltssp8xzsjf2yeJY1Rhz7tJ+beIaG5SMJ4z4y6ZYc/Yf2yUJY+ytiTYWWTIzoUn0NzJ5UhicTI3joSbyQ1KRK664ItQ11tfv/d7vlde//vXlwx/5SKht9AeyxrWM59RtmLbpnmhyF1VblTcJHfNKRZbPajfoUQKGG6RzrraJcao+b1zbKpn1dbSfGx/tmoT1NlksIxayiTELMrVjR9mxI5MU0T7sgZLcbkA1ZNrkIfVGgKooZSUs+M1YsBmCusY1dszPhe29HvfAftiVUgqoryrCtEWy67P5gx/4iw6zdX++OwtsQwt0C38bDnrX5c4CWoBskKO707rOqYgJFnkn6Ubt/lgTFD4XZMa5ldpk3FCCzEw4ILCK6wJcG9c3gAkEBvALkCGtPedB4ACOURh5z5429oZ76gborr47//Vu/5BOHT3+tVLFfblHuvhNh4qnwgTQhwDxQxtOOeWUYVkDlLAm+Yr9ElDWypjAE7KGokS2Pe75ohe9qCWgugDaLgCdaiafaS+OQy3j+lnkOXfoSdjx+ONPBWjnPJTAPXt3BTG77bbbmtTumQSEPpFkgeLM3ifV1UzNn/dNskbbI/PgxETEERK3hWQA4H344Ycy0+QjD5Wnnn4qrmusFCSD8QDAriyvhUIVGhDuoOuQuXQ7s3zCVklVJV/jpQSh2Yhacbt37mpj1jb661FGANLFS7KmaqE7r+MgieDY3JSYjOQkP/XG88uv/uqvtjFrzz6zP4hoKFrjg3LFFV8ul/z1JVEqACCvwkgsH26GZJT8mZ95a3nVK18dKtQ111yddcmakggoLbjbLSwcLk888URbZJ35ninpU82V3NgXiUBL2sYyc2Eo4JP0G0KTGTG5H4oqZJe4tSDavSaZSONaCRmVrO3csaP8yq/8SvnJn/zJIGokEsFFljH73d/93XLeeeeV//xbvxWfh/16Getm20J5blyiJYT1mvaZ4rOjVmZ17xt1aXRDJPqNy2ZTOkM7OPd1P3QV+8ypCa6Kl3PCtRTXatS13BjBhTafW55DkXMzy9KnxSNHWrdcruOGk4RNUjmcV7nppXsr5J57QjR37pgPV1Sui90ksuEi3JBwni3Gx/rcdBPsT//kUx1m6/58dxbYhhboFv42HPSuy50FtMBjD9zWZMzPDGZ1Jsg6LsR/J1xLYFnHOY0Su1aVa4C4JArwNErYdIOiISRc4NpkMQTY8m9iazgnY6MOhlrETxC8xp3OBBs1KONegv5w86wyWdYzQKDGvYglgqydfPLJhRg6CZCAGcKIGxskDsVK1QIAxo55bQcBq8qJJIv3Hq5d/X65++67g6zRRwhouv4lkRV8CmJ1hxIcA1ohjhl/NRNgkB9I2v0PPBz2wj0UUjkzOxXH3nHHHeH2pW0S+A4ioyNkjvvTZ9LRGz8IqdG9DFIwPTkZaic2WF1fi2LZqE9f+cpXyrP7ni2HFw435CHdSnFfDPtPTgZZW1habIE4boCoQvSZtqB0bQ4y7XnGY42XQVNnasfOubJrx85wg0StIhaOtOe6AmonbFe7H+qGqJuhY4arJ6rU+W88v/zSL/1SuMf11zfKkcOLoXKGEre6VC6++JPluq9fV+bnSbqSimASv2w3NelOOOHE8ra3vq2cffbzIykH9dhyjWxEDB+JRnDhffzxx9raXPhU0n/nFteSFJsdU5fHmMdjmQI+NiemMgGMhHZhYTGL1Q9StQm1q4lva90rN7daskbf/t0v/3KQsve9733hcmwR+Xe9612hrP3Kr/5qm+QHslbHabn2nO+SCp8NEh+/V/lyQ8ANm5ro1IR1amY25kNNtL1GfS/XiW6z9f0lOEPi38SXQQI3070wa7A1VmzWLzGcnKs3AKq513IupbvxWtu+eo1yzaH6ycZUPzJCphvkXGwK6GbpGLLZwjlcR5XceVY/gz7y4c90mK37891ZYBtaoFv423DQuy53FtACD917c5A1wEgd5K47Xh3zEQC1cVMUFAnGasLjZ7yvrayES5w1xACUKD2AUV4AGO+PwsCPKgskBlAD2eAzSAiAEnc6rsFL0FMnPhAAuqsucNRVsSahEiiOhehAEHELo/g1ygexPwB3gFS6NPVDzSLBCS6S9IddeNw9j1IVmzg9SVGtSgDQUO2wwZ133tkqa6g5vDi2Brt8xrE1mVbl4v669qkGLCwuloceejSuRbtjp352KlzwUL9QqbxexhtNRNIRY5I4x5i1BP663WWR7ZmpqSg1AFkb702E4nn55V8MVenIwpFI389x1k+bnaPgbxKL1ZX1SDAikaUcWW0jCBpukOn6SdKQyUgwgvpHkhTI2tg4ZBYmh3vfbKhjdbIKE3AI7pkbzhXVPmwF0eMeF7zlgvILv/ALccmlhcVw1WTMuc7+Q/vLhz/y4fLAA/cHWSOeaaKXmQEhaVOTM1FjDcLInPjX//rflMRaSkUAACAASURBVNNPP6P89//+d+W+++6NdqIAMkaPPfZIjAEepf0tkvr0ELva9PuSNRUb11j7tAplDUWG2NIZKqnlvQeUu1iJAuK0iXaHDSYz6QrjGipVfzMSi2iLn/9X/6pccMEF5T3veU9sQEgOSC5CDbbf+M3fjFqHoQaPlRhPrmMyH5Ux15DE0rH13e/dpKnV7/oYCU8oV41bp6RJQuumQU3MfYY4x1w/rsdR0hcGa+wuWVPxzmdS1rSrN5x8Rul14JjUZFTXZOIKVbpjHayuxDxgXaFsEr/m9WKdjw9i8ynLjBAXmJsjKsPEHeIeybF//vHLOszW/fnuLLANLdAt/G046F2XOwtogQfuvjHImkQgU7UP3acEPhwTBK5xdRRI6vpoPIjgK8AsMV3r60GAomZVAxxDtWpcnGowidpEHI+qHUoQL4CzMTKqRYChGgSakMG4kVqtcHd+NMGIYMy2QNaIUSELJfY44aST2nTdqE6m5kZ5436A85YYNMqadnInviYi2jKAYBO/U5M1SJU799rXc1QOBJESUUgNhJIXNsHOhw8fKfc/8FCAa4gt7oqQNYD3NddcEy6PEAITGUxPk8wi65olUcukB4JvwKIuW5HoYX093DbJYIkS+q1vf6uQ2h4ifWTxSBC2tm4a7qENaYiSDEurZb2fikn2dSIURssQoHStRDr+TH8f6ehR27Y2y549O8tuSPpYZrBEaZqbnQ9XSQtL0wfJyqjrrXOU7zPJxXTUVrvgp38m6qZBfo4cOlzGx3rhBsnr0ScfLX/0Rx8qhw4dKLjHoazNzM6k+jkYC9fD6WkS8oyHMnfOOS8q/+Jf/GzY8Gtfu7rcddf3w7ZPPPlEeeqpJ8L2uN6hCo6No9BNhEuo4xxEpYlhc8MkAX3MiKYUQI9ovjhueTndHzf7jB/JTHLzI2wwbRINCoxvlc2NfpA11bu3/szPlJ/7uZ8r733ve8Md13Xwyle+srzxjW8sH7voolADuRaJVhgTVTvaJqnUNVACwnv93OB3Y9X4XLLmNeqnsW0gZm30GcPxJu7gO9U516CbNDUBtC218oabKEbnODYqIGxHfb+VLrh8H67A4TaZPgW1Ylu7Xap6c52VleUm9m1HblIM2HxJlZ/YNa4nsYsNhd5w3WEfNhJ8Hmeyn/yhLR1Z6/52dxbYnhboyNr2HPeu150FwgIP3nNT5pCrskGOkjVBWICTpni1IEhyIsFSQXLHGddDFDK+hwgAyk2fLmBXsSKOyyyBABsULoDLaaed1pI1juUzSElNfszQN+o2Ve+Y18pa7a4oeHXXnvsCLk88+eRou2BQF0UVKAC/IC2K5laFviVrfG8iBcFlxLM07o733HNP3OOFL3xhECuJhmTTcyROgkiuz2eolihbHM/5JCmA5ELWuA92CpVocjxcPL/xjW8EYaiBrwkwuLdusChWqbSkOsNPAOSNfrj1veylLy2nnXZqQcWjDtf9998X7VhdXykrayiQEKqtALkUyYbwra2uRQIM0vCjoG5ukmglM/1ljNt6ARJDOOgfLpEoDeOQtnHI6FzZs5ssoGTS3IjrTIxTGHuoRB7V1ibuzTHgXRUmkzqQ7GGivPmf/rPy8z//87G5cGDfgXAxDCV4q19uuPmGctFFH2uSUCQRxK1zazPJAvZF3YprEds3li6iKFb79j1TrrrqyiD/ZIk8cGBf0y+S6RCKh1KGOyfZLdPVribnKoOhaG8lQY25U4j1Qx3dCEUNN1JIbi+IWhabj35OZH/NpEhtvNnpmdal9U1velO54Kd/OhKKPPrYY+lqvLhYzjjzzPK85z0vMkE631DWnDO6GqtYaVPdmetng4/ZSExTZTesXVKPRdZQ1txM4X6qxqrI2Ipnicl36vU26g3A9Wsyhh0kayhWqlYeh519PkSyj4pc+SzknTlEPzLj4yA2AHhxPTeNQnWnVMTKctQXTPfI8VgLtGNishdkDtLIZhXrxYQtZodUzeNan774ig6zdX+7OwtsQwt0C38bDnrX5c4CWuDu739nEAB9ImtA4V5InSCIDVkCQTXTTVHkTXy9ytHFeHVTcqe4BjMkjiDbnwqHrneADsAMahXvfA7QyYLDGa/FZ/fee28566yzWnJnAgqVETIrcP9RglPHKKlS1IrVqOuSILQFpk0CAD7HJpAp+0l7AWeZNS6ztXFtk4ikW2HGNKkS2G6JbezWNyojfUQZe8lLXhI28FzbUsfladtsfyZEgCDRvtXVtXAXxZ3qscceL/f94AdBgCBqKICnnHpSKJxkgyTZhcCZdjPOuBmizKiskjwjbFYyfb/qSWQdHPTLWc99TrhCfunvLi9f+9o1jXJAEfEjZXkllTtdv/qbuNBlgWYVQUh5KEG9XtTuC5fJtUxaQWH0sfGJUGXXm2LbvcmJULuO37M7YowGJQs71y5uzgvVKdUc2s44BsBu+hUuaROZZOQ1rzkvkm0Ang8fPFxOOfm0jCMb9MvnPv835UtfuixImfNkZWWp7NqVCW50C0yATWQSrokr5YILfqa89rXnBUG+6KKLyiOPPBLEWpUMIutLomG7JRu647keSunFZgnHLS0tx7xRSTSpCnOIeCyEIDI4GgvINYNoNuSNOfzP//k/Lz/88leUCy/8aNl/8GCZpm7dyko57vjjyw+deWa59rrrgiSpktrOaHcUQM8MntGnSnGnLa471afwo6xqkunGKIkLQrqZJIkXRd1rt0pt4vpwnXGfcKkey2eB6lp9f9uoOrzZz4QftMFND+9bt9HnBGXSaJX9dB3bZ2M9vYYbHqphKKvZHlSz2ZhLiwsLeX9caoPgpXuqdfDM7Mp8tSwH7f/cX3+1w2zdn+/OAtvQAt3C34aD3nW5s4AW+O63rxzgfhcK0VhmDiRmghgs0rkDMKg9JdAxpbZkRMBSK1htrEi/XxYWl9pi06PJOgBZNWmDWOCSBPiBaJC6n6yD+XnWHwNkAuIAPFHDzRpSdYxJ47JZg8ZamRola9jCeBcAlCSAzyxs6zmR5W98PEiRqpqujqPEUXJFO3ARNBFIJBJowCl95PNzzjkn+jTqBqldayA7BMaSyYVw38QtkbHEtfLhRx4JYM5nxNYR70V2TRKaYGPAIPbn3pALfiBPtCFjZTIlPKQw4WTGaYXitdUvJ554fIzdZZd/sTz11JNNVj1ip5YixT1JFQCpkKG1dbJIDonVRh/wupnqzxhJNrLmnC6dqCrpyjYoYyhwW1l/DNK5d9fOsjXYjGsbQ6XdddGTPPO9wJp/hwvbWCaOCMWkUeVeeM655b/9t/8Wasfhg4fKaaeeEfcj1f7vf+D95b777olzIS6MgwqKYyWZpR8ZBzcW4/C6172uvPa1ry2XXnpp/BDrqJqcKtRWKGw1KXGzIoE/hbUz4yPjQHwfhFdFifFT8ZRI0jfnCqn7JYBBgpusqbQBe7zhDW8oP/7jP14uvPDCmJ/E43Ed1hubJN/73vdiLdRESjKEKmgWz5rEYG83GGpSgxqImqUrav0ENpGHBCsI/VYqeRIgSZXJQtygce0R96XCpxrt/XnX/TL6wkZBGRK11vWyIm+qnHEexchHakV6TdrhmBoPqRJPe1hnjOGQGI7HZpjeBEGiJ5Nkcny4OTd2Yo4So2niEex62Rev6zBb9+e7s8A2tEC38LfhoHdd7iygBS679OIBLniAhbmZzCYIuCAuKeOYSpC1VllpQLsgyvgQwY2APpUJHNXyESNYBnBIeHwHEPLvvXv3tIAYsnbfffdFsWjc+7w+IIdrRwxclW5bwFzvjAsaMzYl1a4aQOq6Kdj0e1PaGzfC78Sp0Qbc41Ae2AFH2QBc6dIloBTE12oDqorxdoB+i2LjIsdxZ555ZvRJMGw/BLfaf9jWzDzJdffvP1CeeebZULogCahn+5vyAtgPBZC4GEgcsUmQcV1SsT2kHGWNpBWQdb6DnLXxcZsZc5REYqwcWjhU5ufnQi264cbvxhzJOm35TkKNiMsK171BWVml6HNme6Q/krW4D+nnm3TojC2K0ZqKGUlbxqiPnJlKIWu7d8xnEe+tRlFp4rOwm7YRtEvmsJOkY6o32SoV1ElbXVktJ514cnn/+9+fMZZrG+XUUzLL50MPP1g++McfiL4y/irA2sWaY45zxh+lQsK9GYs3v/nNMY+/8IUvtMqa5AS7hTvk5mb8SDo5X1JijBTXXt/YTPs0WQg5TrKgiuOcDlK9mYTENPvcN8onrOA6uVWITaN9f/zHfxxxVrSHdQjBf9WrXlWuu+66NnmNYyexqde2KpnPgpqQuakzXjLlvT8qZa5NrxvPDbK4Nm0fJWueX9s81O1ebkBIRLWnGzE1CYaosdHjM+Go+LGmELztzjizjL+tFVDbrV1MQEQbfB5I1vI+JgliQywVeftKvUDWHWMdbp2DHFfG6rg9e1t3S/r2hc9f02G27s93Z4FtaIFu4W/DQe+63FlAC3zswj8cvOY1rwmlCCAbLnrUzuqjZgCAJsvkRGYiC8ATu/zDHW/Bk8pUDWg8nu/YuReQCZz4TJVDl7Vdu3a2JAQViNgZU9qrvtD2IJXm3K4Au/1SDahBr2DS9gsq/V2yRVtoG+QKogNwgpihDGInXqh/NVgWNPNZ7Vol2OZ4XBb5LnbbG5IHWaN//GSGwowNk6xpX90WBbmheI2NRSmDxx9/Mtp79tlnR3vvuffeaDttJd4vEhb0xsrNN98caeUh48bFOF600+Qi3COVmuk289/6GoR6LWKnVteJFVopd919V9wXogdJGxsjOUYSKWSUVCn7ZXkl63+1sXtRNy3jr8aZWw25CbUhgHdm4guFk8yRJWuLhUI4PxdkECJolkNslfM2baK6JEFTlWXeOd+Y08TGQdYoU/De3/7tcvJJJ0fc2cknnByg/9rrrikX/fnHy6mnnhy2IZYxFN1GicWGkv9UnktZWSVNf7YftZM+MkaQvVCMqqyhjMNEL0lmrRhxzZZcNqUsInnLwvJRST6cJxxrwXTHjvaQVZN2cG2OYc2w8ZFjthFk7fzzzy8f+tCHGlumC/IP//APR0p/FDfaJgHRnTDfya+S8MHPXV81oWpVKx4dzfhwTk1Q640Ix2pQ0r1ZEq7CHG6ejRJbK2LTM0nCfUa4TiRONRk0yYdkyWPdKKmfb7GeQ4VLVdljuB7/pl3MDdYasaLWNnSjx7lgIXri2VTW2ufORInz6W+UX6AeXqOyzc/OtTbgs8sv+3qH2bo/350FtqEFuoW/DQe963JnAS3w/374fYMXv/jFsZveG2/qMw22gggBJgl8x3VMoNmbSkAE0KhdB72egCzB0aDNeihZE4AZx8VxxkkBdCCHAEnisIj3oW0oFIKtoxSHBizW5Eh1RRBZg+Ah0UmyKejzfEE474AmVCvawq63ddw4xxgVgKMp44egLON3JGm+A+qwAf3i+527d8e5ZGjE1TMTXszEe03UtKvkU2Ccds4siJA1yABjyDVQzyA9EEDi2CKN+MxkpO2/+uqrg1xljOBMS0YZF++dhbI3AjzOzMw2YD0V0Si4PD1VHn7k4UhNn/E46SpH4g/+DZlK9z3at14WlyB3uFuuNqoJpGUriM/GZhIYxj6AKtrdRCZi4IqrK8vhVklbIJ47ZmfK+gb1rTIOSDCvnR1jCUGtbhp7NTuT6jGJRGgXqf+pOUbs2s4dO8ueXXtLf7Nf/uqv/rL8w5VfKbOz00GEsXW6C2YR8trdTbIeMWtrq0HQOJ7xXlpcal0dYz42f3VjHY0nuXR+k/AkxhpC0sRvrqyulsOHDociyQvylOpnvrhPJB5p4rCMmVpeTbdGiRH3YdyZv9j6p3/6p4OY/f7v/34cw0YJ37361a+Onz//8z+PNVBvILiukIpQRF1DtVIWY1iVrgiXT5J3/g82eRxDz4ti2+NN+YGGEOnaqAuqzyPXA5sRtpNj6/b4TPBYitdP9o4uLn+s+Lh27pBwpNmEqQmn7ea6jIcu017LGMFcGz4XSMlPkfRmrjfqKsfStygz0bgBBwGPwuf5wz2+eOm1HWbr/nx3FtiGFugW/jYc9K7LnQW0wMc/9sEB9bJwhSSYfUe4mfWj8HEEmUTc0NBe473JFgjVO9/HUq2y2na6YfG97oEQAVQmwAmghd8Bv5mAZDyAO0oWacNx7SOxhMqe9wnQ2qhQtQtk7e4U7lRNRkBj7kaBJMcI9P3OHXOAa10omuMi/fzycuyEG9Om6iWQlay1cX5Ndj76jDrD93v27i3LKysRR/ayl72s3UnXha8mHVzXNmWsU+7qQ9aw3b59B6J4MS6PEKCbbropEkCgRDG2EYc43Ss33HBDpO5HFeM4VBaIsGqB4wlZ44fPM8V9Emiz3q1uZH04CMn6OspUFmheW1sJIgi5UlkAwC6vkLUwbRnEoSmEDRhdIpthxKelmgSTwUWUF65npj2f6E1EofL5melIiIJ6x9iqyqgMqlL5jh0l47rFqmDOz+6IbIqLC0uhMP3Ln/uX5YzTzyjz8ztjfv7O77y3PPjQA5Eun3MoVwD5QjHzGkloZ2JM19bXg6g5v7nfo48+2iZzkdioAoaK2LiA8h3X4t7OW2xHOxYXkzxL0OrNCYken+mS19ZB2xxmVJTs6L7HfUmqQlmH3/qt34qx5DPuzfnMDT4zm6FPAPoU4xRkLZUlVa/6qSrRsS9jg1QQW3JF/GBTviLJzDAtfiiB/Rw3Xs55VT6P93OOGZS0Zf2d64b2aueYM8SHsQnVJAbyGeAGjs+B9nkwpjN3rkMJG9di7ksOVU29F8dJnI1bYzPDRErcN1TRmSTRbviwaeYzDQWYz433/etL/qHDbN2f784C29AC3cLfhoPedbmzgBb4xEUfCqRMooHdO3cFWQMkQtYA3rjtAB50YZuczh19gdSoJY9yIWoyxpnIQtAEgAF4WTRZcAMIB5BCFEzGgOoEoQAIcZ2IT4lCzdPhqikYF+iYpEDCJJCKHevGXdI2p5teKkgCNXfh/V1lQrJoBkvdliITXeUKJpDjXbIm0eJaEFAA+J7jjgsgrzsa7aQPqgMCP84ddeXK9qc6yPn79x+Ma0FmsM33v//9qH+GqkZxb8gamQ3JPImyhksXx2HXiJ9r3OQcV0mFAJHvIc8QM9wX77z7znJkYSFakYQJ0J5j4bWi/5Nkydwohw4vBdEbJlXIdPVhn1CDUslMRYVEGukWyHVJMEJCEdoC+Zybnop7mXREUsa8sd1cV9IuocO21mJjLgQ47mVh8pWl1XC3ffe7/2OonDvnd4Wtfvd3/5+ytLwYtdW4NjFz2JO2cv16A8Ax3tik9tly9BWyg92cU5Js54tkTSUmMwCmyzElDiCGkZq/IV2UDHBjIdbo9HSrLKryOJ/pH26Q2sd71HGi9Jk+kUiE9roOJDyja0H7JjnK8gu1Ou15rrma1ERZgUESr1rhdqwkk+3zY4z6Z0nW6uMlULUyHhtBvXRTjLYNSjn99NNirekqq2tmkFWeH02mTBOv+EzyflzfzwZb/Talvq6K3Et3WwkrNlZhdS3leA0TiLAeUIU9N7wKpjKez/FETeMV9dUmKdWQZQJYq5d89isdZuv+fHcW2IYW6Bb+Nhz0rsudBbTA1Vd+cfD4449HNsJzz3lhAItwz4oYtX7W/xmfaHfQcVETUNWETaDme/KJ9PHhegBYgJGucAAPwRBgx6QJe/bsDtcr0sxzfdPRcw1dDiVrPLwM/K8BZg0yAYH86JJUA2zJxhDkZZxVrQqELRr3LQAtRIu2Q3RU7VQbPNZdcQG0ID1BeF6DJBqoYYB/VE2Lbgv2uLaA0Z1/+0K7o6ZXo6ZA1kj2AZkB1BHrNz0zE1n9aGfUb5scLw8++GC59tprY1i4pqqMY+IOvmoRCgD3gDQ8++wzZXl5MQpuP/Xs00EmJNmRPbQhvpLqbON41M1bWEy3O34ClDf1xcLuxN41NbMkvpuDdO2bpGTAOOkgUu2hf7O4yQbgTftIylBmVSr4XBVHostcA7ivo7KEy9lMmZ2ai7pxi4vL5fjjjiu/+Zv/KdxuZ2fmy4033FD+5E/+uKysQtYSmDPu3AcixH29j4ok119ezbgysmIePHioybIJ2Us11HbFnKL/xEJBTCZShRkMxoPgLRxZKEtLlBsYK5M97Ms8zLlo9tZUolPtdf5LbII8UkqgiTV1jnNsnYgDuzL3LKeRZGdIwtz08HPXQlx3kC6sqmX2T8JTkywqFVA0vP7MdSaRqtVkskGOuiaqCtakMdsD+c8ELZIg5gpk2di/+h6RKr+XKhyfO+85tt7scS1ubW4cRdbcdFJRr9VFx6HetEklNMfeDJ+q1bE5M5ZKsnMMUkvxcq4VLrtNFk/G6LOf6eqsdX+9OwtsRwt0ZG07jnrX584CjQWefvK+ATFOvF7zqlc3pKwfMWsAxDpmLUASJXmrzGhHkbNRq4arVC+AN2qZRaRNzgEYkzBJqHbv3hVkBndBiA1kDbKhYqNSErvQze6zu/OSJdpXExzVuFrtqlWA5JX5KDwWWfN72sO1jFeqFa8a6NWZ+TiXc0yVz30go/fdf3/EP5HkAWBptkwBogA80+gPk1BITnIMckceUvDggw+FgobiB1mDkEDWsB0/7N4TA/jtb3+7qYmWJFaXR9pJv3CPxLb8e2ZmKggW7VxYPFKeeebpIIXURbPv9s2hl6ypeMY9VpKoaT+8HIGtAc4DyPaGRB5A2xD8iPSh+vTYIMgEMXjTvVTrIHCSAmxB37m3ypF2l/RK0vtxvbFQcHfOcs5WWVhYjA2J97znv5Qf+ZEfCXXrS1/6UrnkM58pG/3ViKPUnY3zrLkmcdE9ERdIlDjGDsLFj2RBpVRyE+eyMTIGccjSGHy2vLxaDh5AkaNWHYR6Kn5QQwtq3uR4KKihnEXZhVQkRwlTrIWJdFn2OzcVXAesQ8Z6VH2uyVq9Nvi3JITxy0LdQ9fGevnXhDnW1WauLX+0Xb0ZchRRHKT6O3od10d9nWjjeCZAMiaP47CPbpz1vZlTxqBxrmTbtVU/B6J98dTL43zWtOp+48qoMugmSGuncP/OAvb0JZ6nTYIf19Dc/ExrR9q/eGQhM7iS9GdqelhqYmKi/M3nruwwW/fXu7PANrRAt/C34aB3Xe4soAUO7n94gAsd5Oi8V7+mca1bL5Ot+07WXxMY13XWBCR+V1s1d5HHws0NUGKNMdUl1abaBTFLBaTLWWY5fDxianDV4hqjbpBU/jU5Se16xfm18uGOvCpBrbwZ91KTtdr9SvWmVkS8vpkBVdh0udKdUSCKXfhM9znI2q233x6EgTpcgmeuo9qY8Vvp/nQs9aQJ84pzIRsPPPBg3ANbQdYgJCTkgMREWvDeWHnqqafKLbfcEmSNF/eAiEEM6B8p6o0/I6kGbcE+/c31UDrvvPP7Zf/+fVEDSxc+yXOqB0m+kzwkAeb75dWVtqZbqhBZoytUjEjG0ou2REp54vEa1ZD5sE4q8/HSxtdNjqOmkaQjFVCJCLaUMKv4GcPlPOX4DchaKWH7+bmdUUB6eXE52vKf/9N/Luf/1PlRE+7P/uzPynXXfS2Uvbm5JMycowLlGDN/VaoiLm91KTYbIMEqoc4/iWMQEOgqmxmTvSBrvDjvwIFDZWV5NQpsU/cu18lEqj+TxJRtRFuYFybeQfm0r7UaJVlTXXP9hOrWxJpJhhgDYiBHX66VXM/5yvZvZR+qQtd+L1GXIEe5jZL1+mpyVxOuWt2OdTOeWVFrEmpM3eixeXy2RbdejvUZ4LOB72MuhCJ/dA23WpHUJu3GSBO7W99XFc8xrp+F9fNGW+BOnkoiczYzSHIc7dy5Kwuue96RQ4djQyA2CMYzXpI1zDGf+fSXO8z2j2Zp90Fngf/5LdAt/P/5x7jrYWeB/6EFDux7aACI5+eHX/6KRsFaL7PEUkziapdkrQXGzb/dGa8BWg3oAuQBjMYn2lgld7AlMe5SA2w5HgVDQAWxQcVBHUJ54pw621okUWjiPASFAi7eTWoiuDSpg6qb6qDKQ+3CJfDyeoK22t2JYwBUtFuSVrt4CexyN30IPFVCHnviiejrueee27pi0eY2+UQTj+fvNflMEGvh6FJWVtbCxZFjIGj33HNPEAEUGIAeytrs3HRkjLz11luD7KS766DJDLjWxohJnqemehFzRnzPvv37yq233lIeeOD+BNuDzFZI21REVTwyaQOucUmmQu1az+v7Y521IFeNeyDfhZskCVSKqkopG2trQQwAqySa6YXA1A8C1xKHBvQ6lpJESbRjG+1piiEDlmem54Ksra2kQvXrv/7r5W1vfVs5cnixvO997yv33nt31HmDuBozZHp4lTbnv5sJ632TgmSsmoRDguR8UFkrjMMmY7gSiUsWFygJkbFpkDV4QpC1qcnSI9/KIJOq8NK1U3dWiZVtWu+TYn+YYn6YgTD/7DM2mYF1qsn4OXT5rR8Y9UZGa/OMWmtJBp+PKmeS5nBvjf2BoXotCfM5IllprxG6+bCIdr0ZUI+710FxVE0fVe08xvEIVQ0P7ca9uXV3HMlyq7o9EcemRbSnffNZZsys6qXZObNNw0QjWYswXVEdLzZSjHeL5+zmVpllflK4fSw3CZj7rIGPfPgzHWbr/p53FtiGFugW/jYc9K7LnQW0wA/u+97giccfDyL02tecF8VxgzhFKnfiJkqbPhoXMnb8613kGqT9o38DtgJsJtmz1hjAJFzzJidDTUBpigKwx+1t46gA8s8880yAZGOEjFlTzaAoti6HkkkBm8ksBHaZvCED/d3tdvd9FOTWLky1m5bJRXBR4qVSwvH17r2A0/uFQgW56fVacLze70cCBAgVfQwFq4lTq2NhJH01oLRPKCGCQ8gaaegprn3PPffG/XAb5FqQ3b3H7Q5b33HHHVETTQKJTamBhr1IKGObgxz0JsrSymIkoCD7YxRw7g8BmJZTewAAIABJREFUOtcwocXQPawXRE23P/QXk9NgS8gY6fypv5YxZBCvtJ9kDTIneccdl1IA2DwSqJSs5YayJnD23fmnK6ZtGB/rlc2tjVR3JjPxS9SUm8TupWysrpUDBw6Wd77zneVnf/Zny8H9B8p73/veGJ/J3lisg73HHZfJHpqC7Lq1sW5UtXhfXVspyyurZWHhcKuUpJqU7nC8QhlDWRkbKyurxHFmin/WAW2cnMzyGKy1yR5EajoKg48NyMS4GrbgmthMN8Z6brup0E8BNTZduL/kg7HWVvSHOZJxaztad2C/H31StmsjEoykSikZqjcraqIVZG/Az9Dd+FjPjfqeFACXTCXJSqX+2OtgLJRjFW9jRmv3Z58PuU43GyqYY+F68znghgVjG0Sf+MjGEKpfrh+aFnG9zVrAthxjshDakM+rTB7E9ciaWq9xFG3mc29yMso14PqoK3LokU2c4qmnnlb+4P0XdZit+/PdWWAbWqBb+Ntw0LsudxbQAhdd9KHBvmefLa9+1avKy1/+8gBFgB4AA+A8lLVqR3ycrG5VMVyJQ72r7mcqHZKtcHNrUuWHSxpFjzeyRhfgZHo63c1MNGFGSMgGxwgy+XfuXKeboLvyEjGBGe1Q9eJ4d8PTHenoVOKqB7a97oN9q0meJK4GpYJkVQABtIRLmxvTBGEwjk/lzHMF44LJBPwZf+T1bBd2IR6N97POek555NFHyrP79kX8GsAetS0Vr34kNYEUqM4EEB4fD7c9AGQkrUDCGRsL19jv3vCdqKnW36DYdYJzVInBIAkVP1wrFcBUELWl/V9eWWtj0pK0Z6KRVD/zeNXQVe6zuRU1vJiLuOPOzE63pQZwg4S8WWSY8wTB4VaJnTZTvUjwz/UzwQPt6U0y70jM0SvTU3Nlfn5HOXx4oRw8cKi8/e1vL7/+7neVG2+8oXzoQx+MPs5MTwUYzxi+TNGvcse1TRwSCuLKahlsbpWDhw4HITBZD7ak9ACqytYg+4Zatra+WY4srpRDhw7HJolqpLGI9EvVDLc9+o5EJVGgv3WyE+eF5IlELdo2XUQZs2F2RUg6dqDtuZ4yQ6eKHWTF/uqC6PUkQtjbuatLce3K69pk00ZHynpzxPGjLxL/euPFPnkPNwVGVWzXc/1kd5377vqkHEQYoiGazh/bVa8vFdH6eaH9JWK162nYYz2LlMf9tjbLFB4KTc1K2212WspoTKBiR9mG+dwsKSQWydjI8eZZh6rGWF904V93mK37891ZYBtaoFv423DQuy53FtAC7373Lw0AG29+05uCrCUZGDuKrDXhIAl+cc1qXgKPBMVHx7TUbk0AToER74AYiYfkI92IUnnQXQ7XTK5LrTA+I2GD7kK5c52qgPcXUNX3VvHSbU1AJqEQYApKBXZesyahKjjcRxIoOXFXv3aTkqzURJD7QYxQMgBgZjEU/NZEUmVINaFW7OoxgJhArLguMX5PPf10eezxx0NZQ7GErAkeiVGD1ElsY9xQV5r4NO1z3/33lUsvvTTIHa59jl+0qSmAbVtVMkIxatLJR3r9yJg4Xo4sLGWKfGKXxsayEDXoPeZCuupJTsmS2d/cigQpoeJQoL03HnbCFWxsi5i3YcyaIF4CFURlK+N/kkgMM3yiME1P94LsZZbF2SBrS4uZZv/HfuxHy3/5r+8pV1zx5SiIDdnau2dXAGlj+eo5n8lMJsru3XuC4GD/xx99PJTLoQJVgqhxfrRnazPi8iBCBw8tloOHFqI+m4S3jmszLg47BdkcbJb5udloj8qxc8N56LiGatkf1h7L+Ymtk8BhN9rQ603FWsy4u8ywKVlyLvO7Gx2uz1q1qtcC16Ldkjt+jw0Zin23qfWHiUa8R60s12uqJms1GXWzRDvXdvM4+5L2G2a0Zf5G1GCzAcJ3df/q54fXqu+t/by3x/vMmJrotf3nO9yJI0FMPqnazSm+Y13M7pht1yOfzU3PtLG4ZIWEtLGWmUMf/uNPdpit+/PdWWAbWqBb+Ntw0LsudxbQAr/92//HYGpysvzkG94QKeRxMYsd/Ug4EIn5Sk3WcK0SpHAN/61CVpOeekf7WORHUCYYZOdfYsP1ICC8SJoBMAYMm3Aj42wmj3JhqgGXoHqUrNUjL6C3HTXg9btWGahS+CfJSMJZA7uaTLnb7jVVoDheoA34MomH9tOeqiPaRnI7SiZtByokbo6UAoCQPfDQQ6GsYS/IGmRH20rIWiWqIWxcixfX+tOP/Gm57777wuZbJQsfq/LgqmW/UGZ6vQT4/BxdIDtV09W1LKQMQaV/uEFKzFF3HCveI9PkJklGxiNlOZn7JGvhOhuJIUL/jWtyPVUKYxo3+yYfgaylGpltmynTM7gEJokcH8t6a8tLq2X//gPlec87u/ze+363XH75ZeXyyy+P+8zPpUtaJGlpikbTd8YQe2S69R1p31LK926+qU2uEmQ9FLWmkPJ4bnRANlHzDhw8XJZX10NxkjAk2SRhBu6axAwmaU3i2i979+xuyZpqpGvLuaIbKPGAEukkrknWJCmpZE018Yq07eiYtTrmTGWae3FfYxUnQiHMmETnl4ogx6qgWqLB9eK6rOek88+NH+5Tx4aNKof8rjuqfapJXK2QSdbi+0YddnNHglsTf59tkmHn93ATINdDvS7tC89Ljwv7o1QXYnLTG4CXMW6Mwd4T9sZ3Fp2fadxtOWa+iTllowJl948+8OcdZuv+fHcW2IYW6Bb+Nhz0rsudBbTA7/zObwRZe/1P/ESQtQQspUz1cHfMWBHARwuqqmK1tUp1LGVIgGOiB+8pGPP8msihVPACxJANEjBEkhELaKtQAILm5maHBKJxDxS0eY/RDI0CtGMRtWPNitr9aRSwaZNanavVN78X4HIt2l0D25rMHYv8je7e12TN+/KOayNkDUJDbbO777kniAjKmklaaiJtm1TWqD9G28j6ePHFF5dvfvubTUzZesQm0WbAYyhrRI41ylW4kJGBoUAMJgqJSZg/deZByFoQsVCiUCX7bdkBij6rIHJNYvlQ1lCfIGu4rE3PTAXxpD+lSY7C3JTk6dLpWPc3Uq1LQjAsx7Bz547IGtgqsgPcN1HElsu+Zw9EIeX3/Jf/q1x11VXlK1+5IrJjEmYGyTPzp6TasZLEhHLV3wiFLtzfQtXqFYrIM6eJRSPmE6KKy+NBiBq16pqU/c5X46UkXs4ZxmtiLJPwYFvaAXiX4EguOE+VFzdINw3SBRDimoqmpIn4OEkCZO0oxbUqZaHy57U53+Q3Zjm1D3WbJWXE55lgRIKjG6EkqZ6Tbla4/pwj9fqVxErouJfHOS5uSHBsu04jhU0maHGNWv6gdmms7VSrjLZNl0w3YloVrnE1da3qTs71WCN8bvtCAd1cb2N44/5N8fBwk6bExM6drUr+kT+5uMNs3Z/vzgLb0ALdwt+Gg951ubOAFkBZY/f2J/7JPynPf/7zQ3XgNTczm+m5ibFpPBwDyBFRURUdrslJrSYJ3CRi3k+wJYgS0Ai8UTwEhMRhQdJILCHoM6FCJIho6l8J8rhWvTs/BOzp5mVsCsdLIO2L7asJliAsVYmhS1lNzjx/lIDWJE8A7jVqclqTLz8/lopWx9t5T4EpQBPVCjdRAegtt92WacF37gwgiOIGcRt1mwtyG+55W6HIoShB1uZ2zIV6xLXHm+QN2S5IFIRzK1z6KC4MAGWupIpAkeexIHhktYPELS+nwgYwzdi5JDLcm7IBdawSrnuQNa5NJkqUNcgaaeoZ+w1ifCbIMpoj5vyT4CdpSiLHdUvJ2ER+qOGXRYkhGtNNFs6pyKa5f9/+AMT/4df+Q5z3xS9+sSwsHIkaW5E2f9qkH5kwwntjU/q2tLSQZLTpJ4lTSGBCchAaSzkCSiyQmn+JZC7rEIuNiF9rFZlGJaTttXqd9xuESyiFymuFz6ynzjHXEb9jy3oeqqx5bWwyPT3bFKpP91LJmqqVKhptlJw473RBdi2p8nJdiVyblXVsPBPgV3XZXF+cr7Loc8HjaiWubpMbPSprrn3ng2u9fs60anUWFWnVLc71ONvtM0h1b/h8ymeMZNpngQpmHN+UKJA4Z1H3dDdN11Y2NfJ5xGcr6xkbyBzjuTbdy2Qk/JDoaXZuruwNl+b58tGPdGSt++vdWWA7WqAja9tx1Ls+dxZoLPBf/+t/HMzNzpYffd3rgqwBJFAwCHLPwsODMtakYQdQrDVZ2iQnkg13uWvXIwFVTe78viY8w/iWo4vmoqxBQiiMXScK4d+AZIvL1iRNUGX7apJXk8n6/seKd5EAApgEjnXbJYX2uwahKlhcg+NqYKa9ALECSkFuDaxr23GdmkTaNsGfxZFxWVTx+P5dd0W7cZ9iPCFrukLa9laRAHyOj0fB7AsvvDDcTzc2s85bZMTrJdFKUE08zmRBveL+vd54pJVHOElFBTJPg0n0AfHaLOtrR5MASEOvly5kkjVB90YkZUjyGO3b7EfMD0QqxqK/kdkNG7WPzyRStDUSVaynkpf9HCaSgbhOT6di3JuYbDJOTofSR2Fxzvm3//bflje96U3lsssuK1dccUWoZanEZbIP3lHZ1tZWm0ylM9GHIHbYoNkwIKMlqh22oj8bG5vlwP5D5eChQwXFa2aaZCWlrG+sRbKLJLq9+Heoik16/vgu4jJJtpKukW5CMD4cl7FnSSDpP+MQSUI2h266Ocdy0dfq1MzMXENUcq2HuhmJXzLlf62k6W4qWanX9VExYY2CLIGOcYBdN6qfa9R5rUulqrNz/yjFdR3X2aPj6SRMzvl6E8QHvBst9jnu2ZA1P9PWkmTnon2vyXlNIuvnTn1OD3LeZMDNDYNBmZpmjeQ8UqXMjYt+mZzJwtfMK/q8trIabWS+UmeN75j/bLp87MIudX/3x7uzwHa0QEfWtuOod33uLNBY4IMf/B0QWnnZS19aXvaylwVYiN176qk12SDrGIwNkGZDHmqwVO82SwJqdU2D1wAPMFQTmwShqWDx3V133RW7/s997nPjXWAeGQsnKBabbn6qNvX9vI+1pThOVygBq2RKUChoU4kRDI+2uQaFkq9agRAEGpci0bK/tXphG7yXx3iPUYBaT9xazQOwQ9YiYcHcXHngwQejvyhSgECL7AoqvX6oZYNBJCWhEPTNN98cc2B5leyEqfD0tzKuLO2HO+NaGR9LssMLICqhQe2UNAFMSfCBe52qYtomMzRm2vusv6bNN6lbF+oaqtBYGZD6fHIiCHvYbQPQXspmkwxDskw7VE5WV9bj2mm7nEuqOCeddELcz/ZIxvfvPxh9eclLXlre8Y53lNNPP6N84uOfKLfd+r0kiRCo3lgQ3lQo6cdWuEpmMesDrdqC22PYNYqHD0K5CzfVJRKsIAmOheo22Rsv62urcWyd1bQec9oUas8EST5S1bEvkgWJQd4z+xpzFjWryiI6StZy/TJ2GVOFsiYRrFUybYwdUH64h2ntJWTtPQeD2BzgGNdsEP1mw8fNE1UliZsbF0luhglBjJMcZvcc1hd07dUbRqPrhut5j9xM6EVm0zbfR6XOeh2v4XOINttvN184po35bAzbtqMpV+KmCASb+WpSpDoLbNRd3MzvJMqT4xNt6v752bmwB8SNefepT36xw2zdX+/OAtvQAt3C34aD3nW5s4AWuPjijw421tfL2c99bsSsAThw2YGsHStmTTdIAaJERrKmq5Ig8ViWdrdb0jQkMwky+aHu1A033BAgCbIGOMxkDnMt0IashQp4jOyM3uNYZE3iYdtq8FsTMz8fVQsFxJ7vOQJNj5es1YAZAFjHutSAU8KiDSRDksxakdD+uqBZDoD3mdnZcu999zVufpNtQWmIhrFX2idI5uZmufxLXyqf/exn2yQgK2uZuZHSx2vrq20sEGRtcTljz3hxDEkwOI5rZlwbsWJZayqUoSamzeQwuuO1SthGkid+UIMgj8TdEbO21ShrKINxTwpij5ECf+iKJll3DuIG2brflWGsEucLesl8mIrURCSAWDiS5BQFjHXwG//nb0Yf/uD974ti4rhQMpfm52eb7I7TcS5E9NDhQ4XYO5JtRMzlGK6NqUqRSGTf/v3lyMJilDaYnZsPd0Bi2lDKBptZEgGlEXLq+qFPWRZg6H5oJsHRDY6hMq2amDOz2VeplmBqSoyRpMlyC3lQkr1R0le74EYx8ZmZsC8k1flrpk+OZZ7prsz32G25yZxZK3USHt5rslavxzoOjWtbK841pftkbZOavNWxk7pbpkvpcNOpfpZJzCWHbrzoZsp9+TdrXTJWP+O49/xMPpP4nr4zv3bt2lklI8l4OWzEWOw7cDDWXbrbToVXA/3imD27dseGS7p9T5VPX9yRte6vd2eB7WiBjqxtx1Hv+txZoLHA5Zd/ZrDZ75dTTj65nHXWWQEYUEfILQIgNmbN3XWzQarQSChq1UiAUytUtcFr0lFfx0x1HEtGwuuvvz7i1WgX4Ii2mWCEe5D4wdpXAqcaaPJvQVe6TQ5VFolGTbgkjbab91q54di6T7WS570kgoJuXahsl7v7o0CV381uKHj0+gncj1ZNbJf9pp/EnAEOUdYeefTRJmarRHIO7IgNJJABzZtr4pr3Zx/7WKhqKiKDMTMqbpa1jbVWReM+qxv9KJqVykICbQthZ92uVExxA2T+TE9mfTDBKYQBUkN/I8HC+kabQAY3SGr5bfQ3jiJrZARNBoKbX8bE5T3SvYx2Oda4aErccIOsxw2b5rUG5fDhQ+GWlspgr+x7dl/Eso2VXjn//DeVX/7lXyr33nNX+exnPxO2BTQvLS+G8ow75eTkRMQJHjp8MJXHMVwRJ8rU9Gyk7z98+EgQNYA4qeuxFa6O0AT6PzmRyqEEoJ6TR7nV4SLZuMzRd+eD80OVatjn/3+y5rXyeGPmiPMb1s7jChJy14hkXJWafjHfbI8Ehg0BCaGkZWUt6965sZGqXqbTl6zxbqIPzoOcmFhIF0zjHmOToYl1816uX6/NNSR3zD3bStIannm8arJnO5xPjotE0Gcc56jYec/aRrMUMW8yeIbCO17KccftjbmSCmQezbML10ZURxPTxOdTmaWUY1HWVMbZaPjspy/vMFv317uzwDa0QLfwt+Ggd13uLKAFvvvdqwfE2ZBkBDAKeA2CsYVSgsqxGQlGACgAkFFlTcBYq0A1WZMU1IBHEiRYGoLPJCyAIsjaddddV573vOeVM888s1HTiE/KDG78RCr2pii27mG6bwmsVJ4ARjUJkjDWO/LHmhWjKsYoAa2JHcBQAClZOxbZG1XXJJGRzKNJRz5qw1GAbruMUcJuKB0oHAC9J556KuxoRkgAH//WXoJm2v/4E0+UD37oQ1FYm/tyzdVKTRuMJTDW/W15DaWNOKwNCu8FKcuCzihhmSIeRDoebnhbZWJ8IwpMA7gzwUL+MFYQtSRsmeEQZY1zUdZIMFIrawF0tyBzkNcE+c5LlTmOIWZNEjAkI0lOuR/zHFVseXkp3Bkha5y3cIRkJ9SRmyy7du0ub3nLW8q//l//VXnooQfLpz71qUIBY3YxWCNzc2RizOyPC4tHon+cNz4xG/1n/uIaGeTT+mJNXJ/KUQ+XUAqAN2Neu+uZKEayke6AQ7fhWq1Vqa3tESphJHgZ1kDMzZC0mUQd+3hMP4qNp+J0tMJ39H11R5ZQ0M86zs1C7xGPNTkZpOTQkZyb9jFJyxB+1PGb3D83jaZiTkB4JGeup1qhq/vvGq4Tfng95zBF0VHWJGP1hlFNCm2riVScU6Nu3qMbOKTe51zVOFwgia/lRZe1P99HLcQdOyMLq6VJZqdRbbM4OVl56TOxpyiWn7vk7zvM1v357iywDS3QLfxtOOhdlzsLaIFHH71rACh2pxkyFPET1GSqskFKdMZ7qCVHx60BuuqkA0HqqjiO2kVSUtVerwGyCbYzFobrk+Tiq1/9asTR/dAP/VALzE15zT3Z4UcF5OV169Tq7tzTFrO8CcwkdbpM1aB2dLe8PoZrjSpqAs+MwcoU+IJdiamAT5AZLoLNSyJmDIy7/QJywXMNdP23Sh73JS6K3fu5+fny7L59AaDNAmmcjADS/nL+/gMHyvv/4A/KAw880NYOI2atVTHKZlsbLtzSmBlVAg/S0q+tZebFzHKY82MwgFT1y/jYapAZXblQsVSDsBnp7E1g0o8aYxPhmmk2yMmpXvQjwC5kbXwsYoAk5NrPeWbq/jRv1uLCliqB1uhj6kX2ysZljXjJA/sPB+mCTLIWfvEX/k15xzv+Zfnud79brrzyq+XZfc+EKgdZO3LkcFlZzWyWSdamyvrGeDl08HCQtUicMZ2JP4IwxEZDpPHIuDPiQreSREqeJRmSUOdWJsFpelSROzcjPM55FipXk8V1uKESFmwTh+Q8HyYRgbi6jlSneHdDwPUkyXE8rYEomakzQaYCPlvGJnptTGW98SBpbDeDmthInw8SG2vo6aY4utlSbz7QS+1Yk3hrAELSoU4SKuPiOFYlXDvUmy/1M8L22f7aJZKi1pCrWFv790cR9nAtb+YhzyzHHGXthJNOLs8880wQf54LpOun1h4bLP31TKZE+Q3I2mc+dVmH2bo/350FtqEFuoW/DQe963JnAS3w7LMPDogNWl9bC0CeCRRmAySYDRJlTXVgbDyTLYAcA+qpGjQ75So+gROb42pgdSyQxaGAIsCyrmwPP/xw+bu/+7vyyle+MmLWuI+79IAeXjt2pLtVTWoAjn4m0BSE1UQPMNSSrkDQw0yU9o3YKYmaO/reS0InWON8CQeZFVuw3eywT1LTqSGVtIeU7VFHrEHgcd3IhIgSldnkBIexc19N2VrNkxhz76eeeipIwo4dO8uz+54N8IfL34knnRTuViccf3yVdh6wmgQZpeGvPvWpcu3XvhbxYmRfoCg1c4FMj+vrq0ECjckblM3ShyyR5C9ikjbKwpHFiNuCo6OyDbaG9b76/dUyNj5WZmdIZT+V/SrYC2LHdVBw082zQJxC1c2MiINIzDAVYDWI7yCzFkLW+D2JwUTpb2QtOMhIEvGhxTJ+bDOOYWzoY6hjs9MlxoUsp2tr4a4Y5GUzVULuf/xxx5V3/rtfLm/4yTeUb17/zXLpF79Qjhw5lEW+VxazwDYEiOQf/VIWl1bDFpHGn3lKmF1DAhhX4tMGYyWy/BHrx5ygEL3xaaT6r9WtVCJ7TduGcYGqs24QuCHhuUE2IIPV/NLNWNKArXL+pgtkvbnhOq7fR9XedNvNpCuMgQludHclEQ3uoHw3MztT1hr1NBTXhrDGNZuxCkJNTGJkos1ngv2X3LjefI4MN30mcg03SiJ9mcQ9t623t1V27tgRGwYLiwtldWU5x4XsptQ+i3s2qiJjH/GIqfTTPn63/26QuPaMq8OemJv5Ojc7V7bieUaiGxwV2DDKTZzpqVTe6C/PsN17j4v7s0G1srpSZiNTaFNgvlHVomzFxkb56hXf7DBb9+e7s8A2tEC38LfhoHdd7iygBZ555oEga/wA7nHLAYDhBhmBSWPDoti5e50uiMdyDxxVyyKRginoKpPXANKP0/3RQsZb5Qc/+EHU/HrFK14RrpAmF4nCyA1JrN0gAT5cQzdA2+eOfAT0Rwr0fNVqmcRoqBbl99CCup/u3gu0jvod8NUAMFUOrxvAsYmtqomWKoGKUH1dbenxoTjhWhjZFIfEkt91HUUZe+ihhyJGDeILcSPO5YwzzojdeTIqAlbrl2298847yx9+6IORFXJsYrxMUYh6754yMwNxXy0rywlu03gkHckEJL3eVBA+iNCBA4fDtRBiByOBGK2vbVCBLUhUpPlnDMaybh1ELYBsxB+lC+k02QabIuyphq2XXTt3xLyMcSfeCIKHkkV2v0jBD0EbxvTleRl/VQZmREwCNyDeLebkIPqGfUKpi2QQqHy4eA5tTRr2F73oReXXfu3Xwo5XXX1lufzyL4YaSNuYX8YwUUdthbTrjRolwahVslBqer0gEknG08XUsXUjop5DzjPeaadjiPJinBgusGYs1HWSWCg3GbiXROcfJ75RCU1i6fryHNdLvXERLtIQYNTDXi/siKIa8XlNLCF2xO1Ue6sM2g5VZ/un2h33b9xkJUYqZWb5VEFXKR5rCrVzbq3wuVYkdzkWuNmutyS6fm65IWE5CFXFWklzI8F1dFS7m/IVJJuBeG5F6Yecg2Q1nZzolZmmZh/zGAJ30kmnhIrGZgvquOq/ajjPPPv5tStv6DBb9+e7s8A2tEC38LfhoHdd7iygBXCDBDgSt0YGRgLheQEqRrNBJghtih836pZuRpyj+17rkgRArFwmBX0JzlMZaZW4SDGeIB5Adtttt0Wdq5e85CXl3HPPjd17AKFuXoAXFEDe+QyAys4+wMikI9yvdk0kcN9XTThr16fWDQx1q+ljq8A1u/a1y1MLaJuAoGMRrtouAmGuoZIhWK/bVpO1AKBVjE+tLhivw2ePPPJIkNx0T5su+/btC5JGchFsh8qmbWoSyr0gWO97/++Xr19/fZC1yenJ0puajBpfUfJaohZAOl3jgtz2E+hLFPicws8Q/wTapC0nkUQeR6wYKlQSKmJ5hjXc+Iz2rveziDY22thYK3v37C7HH398gv7NfulHDbhU3oi5sgj2EJinm2b8bCZ4d1zGG3Uj1M3x8bakAfczPirdGrO9JIvAxrjjvutd7yqk/v+Lv/yL8q1vfStUE90Qn3766Zh/JFhpY5Wa+7o2nFvGo+XvmQzFeSzBMzU+x/o9x9TkAVvxioyDTb01fm8VXtZwteHgJokEyLlru3SJdI7yrk39TPfeVGUzi6fjFjXlqK3XlEbAlXRYomEt2uL5tsU1IOmUEI4W9OY4Y9i4jnZww0NSHmulsbvumNpUgodbLWpmEKiGNGun+plUE7zadvbDOeJcG26mDNc2dQJVMinujns5z9v9yddVAAAgAElEQVS23YXkI8fFD89f1qztMjaQtSWBu/7aWzrM1j7Fu390Ftg+FugW/vYZ666nnQX+kQXuu+97AxQhag8B2J/znLNy575R1nCFxA1SsAKgq1WpWuXRNatVnCq3JIFfDRBHgSSgB9c4dueJEQIQn3POOUHYSAqR7lZ5/0x9PRW/czzZ+tgNT6Ukd7Ilfrxz/ByxIMcgjwK0UXCKS15Navy+JXRVkV4TFkgKBOjHAqi6T2kLAT+fSyLspwMGWdNeNVmrSSdAD3Ut1ZfZiJdhxx4XQsBgFoWebvvkdbz/Rz/2Z+XLV1xRVtfXSOJepmdnwk0TsqabKO0KojZIIkaz8vxM1Y+dUbpQqBYXF8qRIwtlc4AbYvYklaNMENJ4yQaR4vMgrRGPZq09CmqvlT17dkX7AbqFDKVNLGVcMJSzIXlMdTRdzII/NzFh7bijrEyknVWpLCmQ8y8TWmiT6d5kKJWoGy996UvL//a//2LZu3dPueiii8rNN98Ux5McwgQbkDVf2ZYkM6HUNv2UMEMYJDYZRzfVbmKoxqnK1uvGzQJVOO6N+ocbHWqqafN7U9ND0lop3PWckdzkNdP11pdz0LbXxC1U98qVMd1bc25IltgwCBfVfj9caSVNKs5cz0yObt60a6zy+7W9zj2OMZbMmLaJ8VTNfU5pc961u2MEWTNZi7GT9XOhVq8lVfb9WG0ZJbTEadousn3mOLG5QFL+El4MundyL+YWGylchzXMnJKYhnrcJBth3nz9mps7zNb9He8ssA0t0C38bTjoXZc7C2iBW2+9fhBK13q6dL3gBS+ILIuRDbJKMDIEcEfv1tfAy11zAVfjSNnGlNVEZpQEqaTgNoVL13e+851y9913R3IRyFpkTWuUBO4DmMk6V6WgakA0ISXEZgmUJGscE/WhgkgcXVTX+x7t4kVM1Fb8+PnRCmAyDz+LfgGGG4Io8NM2tV08r26HxJJ2mxGyBsqhQh2jgDifCywBr9jg/vvvL4uLS0FuAO7YAyBIgo7aHdMxEkDz/lefurh8/gtfKAtLi0HW5nfuSDfWiCtLchNEvEDGMhV7G4M22GxJAooscwhXsKXlpbL/wEK6IA6GyTwg5QB5wTVjm2naSXWeMXMR49XfKDt2zpfdpDhfR3HL2mPMzc2NfhkEwRiShCRhw3hEqGb92mqy8WEvQLGg2X7weU3WUNbchGAO/sTr/0n5xV/8hYinvOSSS8rKynKQYtqfChdlDPL+9dqowX6dwTRr0mUCHIkD7TI9PudBspkXugCqyqrI0naUR5Q91JmWHBKH1cxJbYC9VXqcY6phDLUbLbbfPtgn5zbEA8JjgXo2UmZm5sINGTtkf4fwAnJeZ/CUJLr+anIV/YoSEDnfJEz2tyZgscHRR5nM2MNRkub6OKofbEA1Ne3cIKE9Ko5upmgrj6m/5ztdJtvnXat+5+ZDKHPEu0UmyFSCJ3vEYeZzJZ9hZLidjnXKMyqyiy4stK61zAs3QTj/O9ff0WG27s93Z4FtaIFu4W/DQe+63FlAC9xxx7dDWVttQBZKlkWxJWtjkZY9HxWZA2KYQKMGgUP1LT+FrOEGKVDVrYjvzJiouiNYggSgkqGsoVhANFA0ADMmDjF+hXiPSPSwnAWNMztkEjJJlnWb+JyU2IJNj1E18HhBVqhHTedGlYjRXfh0t9sMEKaqUJ+jG6R9FAi748/nxv4AdlVVBJh8v96H3AwTRgiesYmklGsQswbgO+GEEyMGBlWIWDXsqOuYJQa4rsSX633x8svKX37yk2VtYz3cIHEZDMCML+FgEGSB3yenZiK+K1XAVIxSJVG1wk2R+m47IwX+vmcPN3XQMn4pk4FI/lJ1m5/fEe1b6+Muly6MOUdK2b0zi3lH8pmIVWMupnIaHLkha84vYx+jf2OZ1KGdg2NJSCQoqlOWdqjVWM4jDTvn0paIzdq1o7zxjT9Z7rjjjkKcH+n8JT9J/tJtUaAvKbFtaadMS5+uhEPlzfFVNXI9AdadV7QBO3A+77XLJdetCYSp+12j9Xyq2xhjEjF+Q7Kmwuv6kJDwnmsFYpRKJL/Txh07doWtmcP84DLN79mvVLi0pXM+750u0Y5FqHNNW2rCW9tQgitpmuylYjx6HZ8HKlj0a2lpMWqf1fZ2vepuKDHjnbnBdXWPrQmtY+Q4uqaGytrQDXJqKt3NeU6QETLnQF6f43nG8Sxj/fpScfV5eeO37+owW/fnu7PANrRAt/C34aB3Xe4soAXuv//WKIoNWWNn/uyznxtuOaQVB4yhkkDWVGCIPVJpqK1YA0HJDOfUsVY1mRMcSWDi2ACuJepT3XjjjaFYoBi8+MUvDrBufJbnzs/PHbWTLogC7JlEQfDNufNNchLbJ/CswazgNPobMVHDgtTaQEDneUH8oBiN+lSDSomtsTGSU+0l0Bcc6+ImyPUe1Ouy3yoLtXqjixe10nClOu6448OO2A2yhvIhSUFxE+g7lrx/5cqvlk9/5jNlY7NferiKhYq2FdoUfQOAh3K1lWQn7Tes4wUgNynNzEwW9iWOicyQqF8oLqmepascpC2zUfbL7CxjydnMmcyil7E942XP7l2RyQ9CMTmJ2+tSk4WxlI0+mSSHigpt4nqtklWa+oANUSAeLxLfNCTJ+aerWSpzxMptxDzfs3NXuOKi8vL5zCyunpMBqmkH74LuJM5JNCVrzmvvwzvH57HDwszOCwmLc3RIdvJPteSEzyV1bl5wDdpjbNtEQzTr+S4JGY6fWTsjnc5RyprEQ3XODY20bSZpqYnL1NRMbJjQh9xEIQlN1giDqHBvEmioHNVKIQSbTSLvBVnTFq4n16LzX9tEn8aa+pClhMs0nzH/VSs5F1JEv9c3SAqTGx/1eqw3Q2pySp8cx7oN9UaPpJXz3GwJgre21hJz7sk+A2RNtQxXWMma98EuxiF6PZ9n37vh3g6zdX++OwtsQwt0C38bDnrX5c4CWuCBB24LskbMGkDvjDNODyBBghEy7gWoabI0JjBLN6qanAkoBMgtmWjUNUFQvUteA0gBGoANUIKidssttwTgA+idffbZAWh0h1IV2LNnd4AaFYVQfZpU/oI0AC0kgz7VCUZGiZpAtAZj471eS3AE8TUY04ZxbrNjrgJin7SVCkgNNAW6NTAcJZLazpi1mqgBICWO2AF7QdYgYyeddHKMkUWx+Q7ixjmPP/542MRkLbxzHGQNN0hi1iZQyXoTmSCGpB4NoU/CN4iQxgT8Sd6zn5mSH2CeZRWIDSplcYF7AcSTbODqurS0HBkjM+Yt1aUkbTORqY82BMUbG5Tjjz+u7JjfEVn0pmcmy/791JDL79fXN8tWQzKGhCjdLTPtev67JR5N5keVNdUefjcmks+wD68T9h5XLrjgglAmr7766nL/Az+I9kSa9VBBU2VOW+TaqJOA1CRMBUk3SIB6TTg4VlIvMfd9VFW13c5b7ytp4PupmdmWjNSkql6n2izXVLqMuqkyup5pg+sq758bCHzO+RBz40ZZr2TGxCU3M7nOhDsnNsBtGcKmnfJaFMLOBCqxdqpyIS3xrmJEJXCtXQbjce9TTz01yBrXR1nmmeZGyPCZlZkZtYm2lBy6rrEl56he82+VOseqJpx8Lxnm2qEQbmTpiVQiB2VifKz0Ua4b98ZUY9MV0oQonIt3gXNDMs7537/1oQ6zdX++OwtsQwt0C38bDnrX5c4CWgA3yI319SiKDXA466yzAlxM9UiJvhWZ+2plbXKSpAHDXWnBnYDH95bINOpUraRJODyX341HgbBB1nAxA7wQh3b66ae3bpO10kB9MIrJ6iLJNdxVV3kAqEFkIkPiSOY3QWntEsZ5AQ6zcdFXAXc9a2qyGn2DtjQZCFt1oIq50WYCTwG+6piqV62WScYi2UCjBNUA2mO5lmQNEoFN9uzJrJ5RK21yMmKZIGTYitg2QawKEPf4h6uuLH/7+c+3ZI2Qow2ShzQxa9bAG490+eneKoBHAYuYnMnJkgkcBpEcZG19rfTGp4KY8YKQqSa+9rWvLWeeeVZ59tlnAlw/88yzkdFyYXGxUVj6oeyedsop7fhTUAHXQ8hajAslAibS1REb0Mbp6Zn4LlLYl4mW5Ac4b0CzSonkWjJLG1XWANAnHnd8kIy3v/3tMS+vvfaacvDQwSZ+LN15uZYucsasSWJq5UY1C1snwcl4NQn6sVS0mrQ550bXmPOk3lCgH5A1SWm9/kye4mfD83RZTGJRz3s3BRz3TBAzjN3MuTBUtzieccAeXH9h4UiosNiSY3H1s9+2n/EyjlCyVm+eON/qNWAfcIPkc1RQroe6bLFuzxuubTYYxtrNippQ16RWdTUylK6vHxVPqhILYfcc+pyuuuNldm62rK4ul/nZuVhv3Jt7Rq3FjX7pTSbxwzbE3rI26zqQrNfRmErW8re/cXuH2bo/350FtqEFuoW/DQe963JnAS1w/fVfiZi1cIVcXS3nnPOCIDzkLVNZIxukgGp6OuucCWolXO6IS4ACwDQxazXgFKDVu+WSG3bXAe3sKpOCHiADUTvzzDPjfrEz3ag4XBPQjltVutuRmRBVZ6p1xaLNtEtXNeqs1e2zH9al0iVQ8IWaJcCzn54/SuJU1mxnDZJHQbjgETDmDr3qBOd7T20O0VzbyDiw2n78LvDW/qhmkLUTTzwp3EixB3FrljWA/AI+Y9e/iq3inpd96fJyyec+FzFrY6TXHytRyHhrYz2IqErI7NxcAEyIO4QGcj9UPfM4QCwAHWVlejJjcighYCIN5hrg81WvelV5xSteXphXKi433fy9IOuohBO9sXLyiSe2bpdbm7gnJtEJQjGAvqX7nm6WmaUyY9oA8dxTQB4emc1rOO+SmNTH8R0JRdaW0/UThZe+Hjx0IIqIC+QhIBK+HLtUp2pyI0lzztfxmhCeel5zbL02PNb5N0rU6mNrYhNzeGyYeKVeg/bfuUxfVNZst2TW+aniJ7GTrLlWkpxmGQ03AIhXpEA7L4gL8xHiIpFV8eJ7bMscZe7kfM/aczVhrNdIvR6jgPl4qnLMKWzi/HbO2tdYP2NRe70do/pa2te5of1TOczNCK8t2ZKkaYvexFSUQFnfWC+7duwIkq/iNtG4QYbHQmwEpfJmshHjGbGTrs20gbVDvcm//PjfdJit+/PdWWAbWqBb+Ntw0LsudxbQAldddVkUxSYmCbD0wheeEzFO+LnVZI3j05UvgbAgin8LUnL3OF0kBVrGWo1a/FhkDVWNHWWufe+99wb4fu5zn1tOO+201h1RIMh9AIy4IfESZAFyJAUCTj6j7aNukPXOvtet3RWNt/M4QabATzLI972mzzWZkgwJlGs1jjZL1mq3Uq6pPSVr4drZJnjJ2D4BoyTVLJIoa08/jbK2J4AxxBf3R64JIMRNDMJWA2HdvD7715cEWaPOGdkgIW0oa5PjY2UqXNnm4ronn3rS0FVua5hghPGCLB46dKQt3AxZ29zYKm984xvLO97xjjIbMV9Z7+7rX7+u3HTTTaGGnHfeeZkcI1zdJsqDDz4UGUHvvOuOsrK0FPeOebdpkeGsnUY2f4o/OweSTKTiE8RnK7MJOr5b4aiZpNfx8x07OBbMqyANyytxHGuDjYPVNZJnLEd7aqI2HNtUYx1DybQupxKUtH/2gX/bRhVm51GdJZLjJIb1GnMN2gbnHeoU1/Meo/PPNSkBw43RuVqTNcmnmwi5MYDLZroSSmQYt/oZkMQ1VbrTTz81voO44KYrKTSbJHMi4xkzeQoE3DG0/dxL8iXBsk8qqLo8Yzf+bXvqZwTjRoIRXm6c6ILopodzgnYy51Vba0LM+SrLbAj5O/l4II1cY2Z6MjaUJH1ETNIznyH9TZRgvBVy3vBvNp9oO23DJqxf6vxRnuE9/+n3OszW/fnuLLANLdAt/G046F2XOwtogUsvvXgQCQ+auJtzz31hqAgoa5tRL2i8TDTKRaonw4LGqgACJr4XdAaZC+VjmEnSewqU698ThCY4ATDdfvvtAZZR1XDd8x6CqwR3q20gvkAScgJZcxceAmB8FnXWBGiSxXomqKy1oLSpTSURPBYZbb9rYtZqYCngFlgK0ASd2qFWVmyf17F9E5UqiH3M6KjNJWuARkgahAXiCzjGfgBAjsXNFaVNOwp+sfunPvPp8vlLL6VgQ1nbWItEI5CSE47bm2plU0SawnvUzUolK2uFZWxYryWIxKVJkOam58tb3/a2SHnPfSApAGZithivxx5/JIjazp07yvHHn1jW12n7kfLsM8+Uu+++s1xzzdVxHuplZhXMWDnUvg3i56JuW7oiJhnKtOkqayogQZzI8NAQX9WTWs0SfGND5sPGapI2rhGkapLNCvOEZoZAldMkSblh4ThKnGoy5piayt6xcH5IwFW1nMtcQ7ImqZRcxIZBrM9UlTiHbJD1pkg9952T3ivn4lC5rRUtyaBueklk6HcqmpI1xl/lmzaQ2ZV5mCR4LAuer6/HvEz3v3xeaBva5OYLRbHto5sTrrV6zWb/SpnsDbNw2mfeIT+1XXJNoq4NN5kky7Xd7T/nsrlBuyDsKmRc1/XLMcau8dnGetZ1ZM2thjLbLxO9dHvcYiOkUbSDcI9nOyC+KnfMN+af/aXsxo/+6I/GJtpv/Mf/u8Ns3Z/vzgLb0ALdwt+Gg951ubOAFrjoo384AEyxe0s8yUte8uLYFU7iQoKJzPonYFxbTXAq2DJZQg1cON4YHkGhgNad6VF3r9jRD/AyHnFL3/zmN0NRQ83gO4AebVT9CGC3shIgiXtJRoiFof0cS5sAh5A1+tIbz/glXrouCS5VKloC2SRHEfzyuYH+tbLmtYxZG6oUQ8Be20CCAPDjZWZAAbtE0XNaBdOEBU2Bb44TINYqm0lGUDQgbk89/XQ5jgQdO3ZEkgyya1KzDXsJ9Ekkcv+D95cPfOAD4YYKWJxrFLAYr/5GW+erTmDBv2vlBuIVCmaTDIa2kwVy4eBCed2PvK6cf/75Qc7OOus5UbQ7SFQ/s0Ganv7A4QPlqWefilprzEfcYS/53CUtKRqMpyKmnWem54hKCyDNWAvs6/km0e9vbpT+1sZRySVyLqfL5CBKVKQqJiGeGMvYJgmF5MJ5R1v8nmslEc1EI6pr9VyXwI+qpxzvcc6vUZIfvnuNUlV/5zi2c7dxAaVUhXaqCYwkqN4QgFRRvFxixjXpq9dWcZOcwXfbpBlNX1UFaYek0vOwTd1OyaVjaZtUmwdjKI60J1VzCRVj1fa9qaE3/A6injGmboD4XKrJp8qaY+Fc4bo5Z4clDHTr9HyfF5xruQdj7Zxnqqfem3OY38wZbMraG9pxUMY3t4LM+ZxVhWVOcy3WLpssZ5xxRrnoo5/uMFv357uzwDa0QLfwt+Ggd13uLKAFPn7hB6IoNoCAWLWarE1NE+uTacwFMutrCawFpJIfAZWgU0VBAFK7Vx1rh1yydmRhodxwww0Rs3TuuedGUWyz9AFy+BFMUcgbQAPBwFUJkANBMQOiRItjuD4JRgRCoZo06dlVQmpAGkSPLJkU6G3c1FqXqyrxSKuKBIxOkCrQtZ3augbvqAuSUFO/a1OOF0jy7wC5DYHAdoI9lC3dtXinHwBCXCGnpjIRDC5nKGR8jwskoK+u2RZKwOZG+auLP1muu+66IEhBiJuYngCc/Y2wlWqe40dfJUi0U5WJ9tKWTOPeK1v9Ul760peV17zmNTGWe3bvjbTua2TynJqOZCh8TkKSg4cPlIcffbhsbm0G4abI9xX/cEUL9LfGEkwLhHF/G9sabxNAaAfBtWMaBIK6ZgOSO6RbZMzZID+m8k9XtFClmv6Ol8zQWCd/4Dzs7Bi1Lm5BplLhGgX+kgBJkzaUVKiaSZb83g2CWE8TeV1fNTmoSaAEjfkueWFMdMms1W/sEMcw3zeSCLthwHGuEeeydjNmzflf99fxORYxdTw8j7nmPDZmMDYEJiBMSda0Wd572H8Lnrd9qFyIXbO2oSZtUXKAzKWhsg2L29cE2ruoqNbzSbtbCkAlU0JaP+skbs4J17jXYMrMTPRasib559rYgc0ni2ajkH/tyu92mK37891ZYBtaoFv423DQuy53FtACf3HRHw0AEAAB3OOIWQOw8xlFjgmSB0y1wHQi3Xvq3X8BZu2aJWgegrvc7ZbU1SDatmxubZWDhw5FwWHc9yBqEAzUoHBpa9Jde+3NjY2IB0E5A9i7660LkmQNl6JoY1OQOPuWxaSNVakBsH0jqQeASbDeAvzKja5VuEiS0BTkrsGboEzAGaRhM2Pt+ExVRtCuK5YqhCAeguV3glPJkuqEQBDyqksp9pmYTFczCG0Q00aVgyAxtl+//huhXqkAABQjbYf9bFL310qaY+ln2lp78DsgE3A9PTMXpAg6e+YZZ0SM2qvPO6+Ml/FyYP+BaN+pp5wWSsXi0kJ57PFHI4mH7rA33HRDWwR6fXO9Be9xz42tUjbNNJkJW7QT9uHlGISdKKodyR3Gyla4CWZSkKx5hqqWZI3fceMrm6nE6U7HNeyz9nY88l4Zf0bbBOqSgJoMqDxxjvNWZY3fJQfOjzi+ieOqNxVUuev51c6HZn5xD9VX57lzObJ3Tk7GxytruK6mwtNmZWzqzmU70z5JxoZZLGvi6fXrzYaayNU24BjmoETS6wSxJatRuF97v8w+asxstGErXbIlXBJA56abMNjoaHfPzajnVz/DuIZ2UC32+eB1ahs7brU90y5Dt++aZI4+B2wTpSl6Y2OFmpHMMe6tpwPPLZ9dPN94rt30na4odvfXu7PAdrRAR9a246h3fe4s0Fjgrz7xJxGzhoscJO25z31OKCKpBAzKyupym7IacDM1mYVvj0VcuKTkogaqgrAa1NY73oKcVQrITk+Xhx9+ONwgiT2DsEHWzJImEA5SsLISxwL4VPsgnLx0q6MdAh6Yg+fzvcfVk6ElKKHEZGbDOq5GQFgTAcgRqH/H/HzrIuo16zgYP+NcFUg+q5UMQZ2xO7qiLS4vt3XSdKcyVkaXPdoG6eb3SOxB35cWy0ylSD766KNtoXLsdvPNN5cv/f3flUcfe7Ts2ZtkDvfTzf56jHG0rVHmBNUSDd51W+NY05hLOuhbqDxbCfJPOPGEcvDAwQCd3PuCC95aXvjCF0ZcE8RoanKqrK6hlKY7Jf1kHtx6+62xQcA8WlnP7IySIcLXmqjKstEogBGSFNWHh+A5ScJWWd/MWLpUQXCnTDdGiEHOeVwY0zWy3ycTJnMy64dxnqqV6qEbFLo9GsdVA/VREO816jki6aqVLQmB6ljjARineV/VnJr8SfSgOR5ne7Sb69eNiCA4JeuoGefJvyWnbiZwP9eIc7V2hbWvo++SGK6nwse77ssZ45bJguIeEypqwzp52fYkZ/EaDNuiAq46V28K2WZtsEVJkvFhkg8JZCb6SHdNflQVa+XUsfP5hX21E9/5fKnJak2uaTZt0+7cr1cGZefO+Vjfq6vp1k38JsmV6M+DDz4YcX68brmxK4rd/fHuLLAdLdCRte046l2fOws0FvjbSz4xADgQvI4b5CmnnNyCibX11bK8vBTAGNUDYAJZ49+1kiLwcyea32sQr2tZvZMtoKyJHDCsv7kZxWyvuuqqAHIkGEERgrBZT01AdeTQoSie/fznPz+ADp9zHG2T5NAmEwPoFgYQ072JvvASUNmu+KxROEZJpm5kql8RW9Lvl51NTTM/F+DaRyedrk7h2lZleZTYCZhtF+rX6vp6kGlekjXAJW6f/HAM18JGqayk8gGZJakGZJzXQw89VJaa2lC0+8tXfLncfc/dpTeVmRB1h+1NZNxVvJqshbS3VkH8XQLLfU03LinoEe81OVMmp6biXNqZWfoypuulL8E98rwYP1XM1ZWltvgwGSFv//7tbbFzlTXuDbDtr5Pc5NjZSWvCJCDPzJEWr06VjDmAQicJlITE75urZXYuE4yMEiIJmv1PYpSETtIhOHd+qfokMRzOO+7pmnG91A8pzqftzpearLkWJU2eR4ZSSZIbAjUZNK401i9lKpr6eZzvJoWbLnV7vX69Zpzr9pd3+ypxkZDWcY+xAUTijUaxbElvj2cI7rvDPmfb0xU0rr05dGXU5irlXNeNo9r2MS+3uG7Gt9XfSdYklHXyGN1RneP1ZlStyHFN+uPc01bawrnFvdj0CrLWKKAkduL6lDjg+qTqZ91SM44f1s0tN93dYbbur3dngW1ogW7hb8NB77rcWUALXPb5Tw4gafygSmVR6UwpvrS0WEjKAIAXVFG3SoVBgGY8Rq0Gta5YkcFvmJpc8AgYscgyn0WQPlkONzYiTunGG2+M+6KsmQ0SIkZmNknNfffcEwkoSGmNCgfoDhe+5p5cF8AFmYkU2I37pjvmJiuRuAnGdRmbbVLeS6pq9QMiaZIJbEm8FcqaRMud/dr9SSCrssb9BdoCd97r+CV+p72UQJAwq0zQT+yGsgcJoh9Z92w6gC7tu+fee8r0zEybIZNaZgdwjZyYKN/+9rcjTm11fbWQZITzIE38kGBElQBUrG1qYm6hYMlKrahxHP2bmZst07PzQXzv/P6d5YknniwT1GjrEQ85KNNT04Vsdz/+4z9RTj7l5LJw6HDc23G+/vrryxNPPRGEmz72pjPjIDYAvK6trJX+xtHtGwXKRxGHcHNMEmomy3BDHJ88aoMh46W2ylRvEEW+vaeESPBejy99RpUTmHMPSdUoEZTUSk5so3NDghMkrcnuON7L1PqS/wD6TRIQyehRRLEp0l630bVTr72W5DVEyPXjeRK1UfVPslNf37Vie9z8sFxD7TZbX3eUAJJgJDcchgpYHj8s3L3ZT1dTnzWSXO1Sk+mauCO5QtjqeVL32evYvprw+uyTcDr3JecQMH5Q85mvo+PvOrceZMS9NbGnbJixMYXrMkoa1+Y42qMb7rVXf6fDbITL+P4AACAASURBVN2f784C29AC3cLfhoPedbmzgBa49qrLB+zomkFxdnZmGFNFEvdBJrTgFTFIm0PwJKCs40FqYCM54bPaPchddAlNq8gAxSYmyje+8Y1y9913h5IEaMctj2P4XVLGtW+75ZbYhX75y18eJJN7uDuusqN7FeCU7Hi6H0o+BXYC0fq83tRUHC9oSzVnNdrB9SA+piPvTUyUvU1MmOB6FCzWgFzXSl0YazWldp2UcEJ2bKsAXpBNhkXIjMAQAAgRot24PU7PzoQduRYJC4C8gMnPfvaz5bbbbguiNt4bj3GOTJAAztms9xTXBNxWLo/eV9JgP60PBZAFZEZWSIoIU5Kh3y9PPflUuFseObIQ6ctJt873qyur5eSTTymveMUrytnPeU45sH9fEHDI3rXXXlsOHTkUfYlkJiXBuYR6eXE5zleBGZIWwLhzFVs06lvEpeWfPT7LOUz8WlOTbJBJRzLr4laZm5mI5A+quZIDFZx6jJOcJVnzVatKqloC/prY2G4JhGvDY4NMoEZGEpN80Sbuz5w8Sg1sirmTyVIy4XXdIDCTqJsBQTDL0ddOMoYra6qAo2RtlNRJSGtiJHFlbrgxIYEb3dCpbUXMWo5ZKmvax1pwtIdkR85FiaP31ja1i6LkmeEdDIbFx2t7+m/JuL/b5lpNdP5LoLmn8bwm3qnXrG3z3WfA/NRUbDyYGCnLW2TsJS/GzPIbV37lGx1m6/58dxbYhhboFv42HPSuy50FtMCdt31rAPkAKOjOQ3KHKAo8S8D7sI5UuCsRI1QBRq4j+PVzfpd8AFoEHqNgpVZpAtQlug6yhmJGmwAp/PA9yh/EjfZCCG74znfi2j/2Yz8WBCNT9Pfa4yVCxpngFia4ThUkXfH8t2AxQCWubI0iKGGCEGEXiA/9giiaEW6y1yvzc3PR5rqf2EHAqq1qQlvHxmg/QZpgNshP466pXT2Pa0HWTJsvIKXOGddZW18rs3NzYTvsEAV6p6ai6PiFF14Y5I0EH8R4Tc+kmhYJDuZSpYykLpOZVVA7BlBGCd3YaPsqQYU48IL8h4vpWIlaaH7O/VDXcGHks35/Mwi2ZIBslSedcGIklmFMUVlX1rIwdRA0/mtU2VDXlsgqmbFOzrtj2bsdk7HsR45BpsLPfm215C3mQfw/KLNTkwUhzrlakygJgfMfYlMDcQke50gabKPg37kwJJC0I10y67GOeRqEPUm7fazJXN1v7MF8r9dnfNbEpKnO8lmriDbXtU3HUgVr20mG67bbtlqN9nqOYb3ObJ/2dR4Qs8bcYFy0WW5SZLZKXlFur3nVKljdfr52TFpbRKm9KvatKo7NsbTddeDGiM8I7u1mk/3W7rybuKgmstrRWoj2JwghhLhRB1kHnG9yFz0WOF7X684Nsvvb3Vlge1qgI2vbc9y7XncWCAs88sDtA0DCcEc4i1InwRovxK3pihOB9mPDtOQCGEmPyoEqWq2gCTwEu4KomsyRXAQ3SOKsvvWtb4X7oqnkAf+QJEA8/8ZN6NprrgkQ8+Y3vznICO6AXI9jAsxVmfsCwKk4NCRNYCjIEvC1KltD6PgcJYrr8x33AlTRBr6DTK6urATwynT1SQIFrKPkgfvSTskx3wty/bdA0DgmimKrHtQKhm2DrKma4AIZpKzXKyeedGLZsXNnECLILMcB+nEz/ehHP1rWaMdUr0w1RE1AOzM9GeMegHIsbVnHRNUZEYPcNq563Icxs1YfbV1ayTg1j1tYWIrU/RS5XlhYbMdqdW21zM9l7OELXvCCuAZZQZdXl4eut5ElsElcQgzder/0I7bp6PpYNalyrsWcBgxTmDjmd6+UAbFRZpjM1PvpfpfXg6w1SRj/0T0cD99zPWSCCteGBLc+RkLA9SXmzhH74QaHZCHGBXfNiSTO2lIiWBMS/01v6o2V0Q2U+l4Zs5YqsmQn1ntD0l3bw+8hLalM1nNXVVgb+F29MVOTHEmNY9QSqnFcmEnykQW+h8QxlbZQOJuYtXqzxfa5BlsX0iY+LeNJt8r4RG7SjL483747j3Qxpi3MfV2+fc54Xtv+xvY+O72O5/Ou+/VgfSPWLs+OXm8ynjMx92Zny/T0VJThyHmwUW767h0dZuv+dncW2IYW6Bb+Nhz0rsudBbTAk4/ePQA46OqYCsigUWVI2b/VZoeMwPkmXbbgQ1ceASjXMiNbDe4lEioGAq6arOESt7yyEi59qGuoMCpruGqi1BBPBYjnu+9861sBLt/ylreE4gaA4qcGSLojcb/Jxq2ojcWqwLJxYvYLSgCAVYmAmGEb7q3SRz0zQCG/Ly8tFdQ14+AgLaNAXJtzD5OECEK1h6C1VQ+a2lEUsuYYQTrn2Q/AHfbg3ibxOHQo67iRpGB2fi5souvgs/v3ly9/+cvhBhmxMFO9SDBSv0gpbtt0g9Q2jGHtfiYg5/4QWX6MpYoYqvHxsrKyGiA0Sd5mWV1Za9w6M3U8YxuJVFZXoy+mKueepNsX7G9spZpH28K+WyXIWj3XJOGjBCkI54C2p7KmWpGFuTfSxbCpuZauf4NQFbW7gNyxEezXKsrMDPGCWSy8VlwkHIJ7iXy9iRF9bZKT2L524yDUXoonD2sF1psAnle31WyQtdJUK0W2sb3OiLKm/fzeMUj7Qux0I82ZI0m0DaOklP5JEJ1rqkw1qYs+D5KoMVa1qmU2yGhTo/I7T91QkEBKjGplKufJZtRZq9tQk8Wa4DrG7XyrCmfblzoe0bkpubU+n+MeavfaWvRJRXmwnmU5dINUhfYznjlcl2fZt6+/ucNs3Z/vzgLb0ALdwt+Gg951ubOAFtj31P1RFNusiCggqAOADNL293pJCiBQgAmUtRrMuINt5jTBlwCx3qXXfU3gKrgTxAH+KOBM5rP77rsvAC+7zRA1wDvq1v/H3ps+SXad552nqjKz9upudIPYGiBWgqRIESQnwqRFUpT8wTFBSZbtke2QR+Mvnn9hPsx8m4hZQ/ZMhGNGERIlSyNbpkmaoiXSJMV9A0FhZ2NtrI3e0d1V3bUvWZUTv/e9v8zTSch/gOsWolFVmfeee857zsl6nvO8C4AFhY3nnXr22VBsPv3pT0c2y/r0nvHpBsnrZoIUBAtujT0adw8L/aZJksEzTZ1tCnnsIRikX30KbDeqG+DKQt7aiufWQN0kJwJL7FiDv5ro0cetnUzpLdnlNW0NCUJJ04UKm+BmSHv33X9fkBDrWdHu6vp6+dKXvlS+8IUvJGEJVI9akS5mEXd1kISM3zuTSRJrJcbxBAluanUxT6kGqAT0M/5xD5fJfsE108yVOQ/diFujjZkZavel0rS8vFwgm4xjbm62dKfzGpSFwRjIniIRyAFAdi/qpuHOORkDSpfaIFLEn/HfIP4f8UqstRF5TqJh4hFJbcNAhgqM8Wq8Xmf8q0kbtqvnubZTrSL57HqfaGOJp3bV7iSZQVmr14btjxOGIIONW573q+S6hjwooS9xvdk/q49HxyZRty3mzmLiuVVyjfBPRZZxGH81vjfr8av4JQls6twFqWb93OwGCVkbrsVBJlh5p0MRX09X2yRDqn6QtTIxWs8+s1a//Nk4TPpW208iKvn1fV53/fu5xnM9wHKPcr0HGp2JyULMa2eqE/uHeVHZy6yRWbaCPfT4Y8+2mK39891a4BBaoN34h3DS2yG3FtACVy6+EnXWABSCUQkGv0OSIANr62sBepeaWCRVCUkRoAglaqapVVSfbgsoBbGAaFzgaF8CAnTeJ6HA4CBc386fOx/P5jlkSAPEECMG8CIrJGSJlO4kl/jlX/5Uuefue4ZqBsTMtlHqSLQwv7DQYO/MEGlcCmCI8QOQgtT1ekEKz58/P1SmwnVwYiIID+O8cuXKEJBCLGmD98x4R9u4AgKwBJI1IEzgla54NVDlWmOJRqA43U4ha7yHDSBFqgXYh/7yugpEZL/c2w37GffH+1wX8WgLC+W5U8+Vz372D8oWSio1rQoBQJkBMQnEKPV6EDZIHYRpj6K9U2V3d6fs7uxGZkfmhwQvZqIUmGKrAJ5TvSBpkC/dAqlhB6k6cuRozKVKJO6YrCMz4nEP7ZE+3+yT9G0YczXIRCGTTQFlSgTAIswkGKC3TMYhwHS3G/3dR7Fp4u0YKASQ7JRRj25uLsYyNzsbyVeurSzHHDlngmwPKSTM9XfJlgRFQiYZce5VYd13EvaaCNhGEr10B5QEuE+Jr/QPufsOgo6NJR08m3stQeAeGB5adLpJcgdp21CrGpfO5L03QwXmaH8wal83QdYb886esS+SQZVJyR1t1jUD/UyKcU3inooCmntIsqLdTarCtawLsnmqzjlWrpWsSXxzLvfjMMIvSbS2sB3un5mdCZfd/YP9sJ1r25hN92mtvNUE0jZ5LbO07sU/PRAcW6/J9IlUzOcs65SDqpkuBxWZaGVxcal855uPtpit/fPdWuAQWqDd+Idw0tshtxbQAtevvhl11gAs9ek87wOkcPUDkKBmQdpONJkjJRaqV4IuY7ZqQCZYrU/pfVbtvgZhm+p0y+uvvx71wHBtDHIxPz9MuiDgPHfuXHn19VejjyQYeffd98SQ4vS8Sue9u50uR1Hou2S8i+5mjFv3TAGb4A+wyXWQMMBVZMI8OAgXPWNNID+MA1WS6yAkEA/6C6GkDd4HwBoTqPoggFWRUMUS9AkCnRdqo3ENCh9uhtamEuzRL4hNkGcUmE4CVQrqkhofUvn2229HP6jdRP063vtPX/tP5ZXXXimkSrcvkgoJUa1chAo23Q2ATB+xa5CbubmYC77XdbOCkE4kedZNVVJpJk3nlP7OLcyHK+zm1mYQNv7Rhm662klCM8A1MJS0zPKYhw5JOFGh6Nsdd9xZ7rj9jrDD7tZW2drcHNZ0C0I7PxdrjRIHR285FmQYO//+H/xB+fGjPw6FTtdPiWtN1mrFzPUlMakVSfeEdhXU1/tOIpb9z2QiEqskiumuWhMh11S9toKUNC57tRKuq6x98NnhzjzRucnNlvu8TpdI9zBEEAJsP+q95NqQ2EhOtcW42lj3T9V9r1F5sUdNft3jHq64XykpkllQD2Ld893PNfpsqYJU1w7KFEXTGzvy3fmSdHuQEq6KZMSsYvnsk8/mfhM0eRjhngnFskkQ4mdmPbfaAluhrhWykTbrOFy/e1kcHhuy77//7cdbzNb++W4tcAgt0G78Qzjp7ZBbC2iBzdULg5owSKwgHQBWCAeAFjdDQAPp7wHZACiuMSOgCpXuYQJ+nyMIEmR74q+qEKrN/kEUT4ZEkAWQZ0KCrFtkG4Ckp59+ulxbvlY63U751Kc+Ve66484AjgG8+v34HkRnLwFlkK2SyRAEaYIi3gfYSeLq03KBp26S6SY6FSqV/eEa4tasvYS9aBNyxM8oTyoaAnCIne5oAvyaCNRqZLiTNWogc8JzaNN+qmZAbCLeZaKEesYzvvWtbwWJgzxaAgFbYFsAIhkhX3j5hUKqdIG4AFygqbLk6wf7e2FDwDH9UAFlfVgPSjLKPRScllTWiib9pw/00y/miHp7JAHBxpBQFUGJM+MfKn27/VDO/EoFIzNyQkh/+VOfLh/96EeDoAbBAvw3MWUB/FHeGtdFSC5qEX2E3P7uv/gX5fkXXgh7ujYkE7Vy7P5x72ivcZLhupMIuBYkMd4ncajJWhKKUTIPfq9jLyUc9dqFrDEWiYN7zufVcxJreZCJS4bqXHOw4V6SsMXcYsdGnaoPOmrVryaa7ruajNKOroWOuSZrkj3Wr2uF70nIUxmLzw3cdSc6Q1fu2vUxk3Z0hsmBYh/vkj20doMdKYT1YUkcTMzMhOtsrI0mi6h7U7LG79ZAZG362VfPq7GJ9fq3774Wz54YlWTgM+XYkcX4HJas/fC7T7aYrf3z3VrgEFqg3fiHcNLbIbcW0AJbaxcDtXgiLNiDaACSAOMAEYBJEKt+P343roefjdEAkEi+uL4mRgIrweC4ypYAcBB1tyAdZIQEdFFXTTLCMyVE3/nOd0IRIvPjb/7mb5b7771vCNz2Gxe3APThJpfuhiprgmb7VINeARnfGT/3caLNGCEVxFOhMPIafQFI0T/IkO0xNvoOeUHZ4X1t4/i5j/GEotEom4JTQbsn8tyz288Mj5BnyCF24TttQGK419g1iA5kjeu//e1vB2lBGaVPKn08EzD4h3/0h+XM2TOFVOnjgF8Cq/3s1z7tz8/F/c695IHvENO6CDLFiyW2QZCa+CFBN31nXNiXMgKQI7KCYl/mgHFwMGAslCpuxO0NJm4ia3mwcGf5wAc+UD784Q+X9733/bFeaTuIQE5+rs3JVFmx4fbe7jCLJ899+fTp8ru/+7vl7Plzw9dr5UqiX7sD29bIbS+TodxEchqS4Wv1HtG+rs/6edbOY/48IJEADA8pGvVH0k+Mm2RNYiCh9ICCZw1JZZM8qD5YqT8pa1IaHxqNOlW/LsH0M6VOV+94/K76Nf6ZEPtoKtV+rvHAxN9dl44l7HWQUEbi6D5W0R7G3E5Ols3NjaGyVo9PIuhnHe3H4VPjEuzzvUfV0Wf6up9t/u5nofFqte3ppwdcuIZ3KRjfZH5lb919151lefla2ICxPPajn7WYrf3z3VrgEFqg3fiHcNLbIbcW0AIoa54Ae+otQKqBKAAEtWF+dnYELppU9YALVRjVIgBKDSIFNJ6gB9Ybq0FG1kCSPNAGcWsQNoiGyTQES6gtP/jBD8rrb75e7r333vJrv/ZroazxFUC2cYMM0FPy5D360iTKENTV4I73dW2zbxAFyBlgCtLF8wH9kAcTAQhsBV0WlWacnohDkiA2xprxLF6r49ZoR/fBmqzpprl8/XrEykngIIf0jbYgKJGRcnMz5ghgR+wXv1MCgfewI+oSX5A7Qey//Jf/sjz5zJNlspN/CiTb/Cx5dE4lB9O9bqF4eh3/xPXWZaNt+pQuZxQsSxdFfq7bl/AzXuxLe2+eORMxa8QIobBxDW6LjBWFLQpthxqWLoLdyQ5pO8M9kDFSWPujH/2vysmTd2dWUJI3dLpJKsO1d7tA5lGGIhlJKK0TAci3tjOmjte+9e1vR2mDja0sG1D/c107975Xk6txYiI5qwH+OJGTJLg33Zf8noltskSC6o0HAPU+ch3zHgTfRDYSYw9jajdB3SynSs5X7RY9TjzsE7arE5LUfZUscq/ZWGs3wyBXjQpeE1RJTZCwqdHBj23Xny210hnrcpDuos6JBDTcn5vsq6MDBGLccj26150fPwM8CAnySdH4RpH3UIv7hrF9VT27mtDVB1b1Xxz3sG6wNRkl+6ifd6z1B++/N/a97r9//Wibur/9691a4DBaoCVrh3HW2zG3FmgssHHjfCAWwSVgBGAwHkMF8AA0QIRMq+4JMPcKMDyd5jXBkyfgNeBRmagnYr9JDMGzL126FGSNIsnhitQoFIBuXqeo88bWRhCQj3/842UusgnmSXxp1JJQrSanhjE/E2Q5bABarQAI2Dyxl6gEUYjMillrDsCMfYipUzVTReJaY9foB2NHLYIYXb58OcAeKmA9bt21dE8zLk6SUxPccxcuDGsxkSyEa7mfa0lmAhFEWWOOIhFH40b41FNPDV0ga7Io6fzKV79SXjr9UulOj+rnOV91rJrzyniXFudj2gTEkl5sAzFkzALRSN6y04/+0q711iShgm7IJ2rlq6+9Vnb3MsGFhJb26a9q75CwQdamOmVxbr78wi98MNxhqc+W8zhak4PBROl1ewnMp0YqcrwAiWzGQpzcWpNx9Mtf/nL53ve+V3b26rqDmRl1XAEbB+LjhEwCxX3Dg4MmTmr8gMD9J+HhXtUpC77VCpCupxJhlbRw92uKh/OMWtm1H5KyIGv9/VAo3cuMSWLneqhJJAlM3E9+dgwV7Kbmnc/xEMi1LwG0XdcR/QyCPTlZtnfTndBx+Yw6Fkyy5BpzHXKtbfq5pN1T1Z0MUVD1TaW3/pzyICFsxMVNgpW6r+MHT+4JSVrdrrbU5tqq/szh514nazTyPp83Dz/0QKx7yeSPv/90i9nav96tBQ6hBdqNfwgnvR1yawEtsL1+aWCwvnEhAGozL+IGKcmKWlibmze5uQmQPN0XqESc1c5OEAyBoiDNGI0ajMWJdRC8foCUl19+uZw9ezbIGuCfL0giXy+++GK4xVF/6+TJk3ENZG2YdKAB36G8THWCOAH8qSVmXyRojBkiYeyMQIn+SygErgJp7GMKetrm9B6SokuoSiMqF++pUI2TVtq1TRUBXaIEpaool69cCQJDXyFkjMN0/NiF1+kzqh/KIy6fKFHYiesgcsyphcNRobDzn/6bPy1Xrl0JZW2cZLhG7At9jBjC2XyWfbePrBUJJrbXHjvbCbwlcKpsEnoVO16fnp4JkoF9sRtrSLLCeACuuoRhq3vuurv8xq/9Rrg9CvZJ+x9A/AC1NBNyDLNNTqdywbxvNtkqg6wMDuKZPA9y/YUvfrG88uorEdvE+xIDxyRQV/Xx99oV0sMMbeW4vda9UqtOEsGaYKlOQdbqODOBv4pcnWXQ/SQpcH3TF+6zqLPrPeZ4lCAxbFaTEexn34J8NaURfE3F1IOH+nXVupq0jauVkin6xvWQNdedRMdDDNUtD3Dis6dx4XQ+PJSRKPtZk2t6EMrauOeAn3Metpgwh7hY1F4PsVzLHmiN910yXbdvvySsjo22XOcUwOYwzHUT7tfdqTiIYcwke3r+2TdazNb++W4tcAgt0G78Qzjp7ZBbC2gB3SABD4JuQCug3rgrwCJggzip4407oOSiBjgCJEHN+DWC9fHrPOHu9qYjZo1+oF6hruEeB2gR8PGdBCSR3W2ylHvuuSeTZUwlyAswVGW2NGaNZ3CcPk7WbNcTfexi/+2vwFViKvADzFnoWUWpVkrqGlMCddvyRN2x27YExiLXkD2ecfHy5WHRXEE5II6fIV2SPFwvuZexQm4gHpBGXgdwQzawJ8QK0vlnf/Zn5crylXJQMr6pHqMkgL6a7S7WyW66cPqlS50E1xTnQ6LeTxdTXxe4SnR5LrYKgtIl02S/bGxulvW1tbKzQ9bJ7FeSukz3/q7b3lV+5dO/Uj78oQ+Vu++6OyF4zD8FuLei7trqjdW4H9da1Metrc1wrTxydCmEkrX1jUwzv7ZW+vtJPnvT00FqP//5z5eLly4EsJccYA/j5vjOeI0fcx/UqrSgu77fsdfzrWo0TmC0v2pZEq90E5YoSFicf+clnmP9tCYboUTSrIm6RkrSB/1RfF2tftVK3pCcRtqNjBFTHXX/+VpNsmqi6rrxc2CclIV7cNFFdaTwqS6NE7LYs3uMdvRl/3nFgyT7RzZIsi66V32dtZXzmDXYVLoh8vZfYubv2nC0PvPzo/7sq20p2aZ95oF1yTPZ4zG+QT6XtY7aPDfDnp2OQxeueeqvX2oxW/vnu7XAIbRAu/EP4aS3Q24toAXWVs5GUWy+VML4HTIEQEDF4Xfew43vjttuG8ZNqYgAHq07BDAR/BnDpOsYz/AEfhxwxX37B5EYA9AC4H711VeHZIT3oyj35GSk9cfFkBNvij5Hpr+JTGgSJ+lNfFQA592MYwlQNchEI5KSWjGqiZlgmP7W7p2CRYGZxOqd3KlqF7ManHIP16u+2RfJBjYPZazJlIgdIFqDiYkAdqhoJsyAyOlyKNC35tr27k7YiKya9EU1xbgvFEn68Ed/9Efl4tsXy1R35CJqfwWcXKfKGPO3j5tsJs8QmI/UgSSE/I59sdnebo63JpW0w3USGZ4JcVpf3yhXr640P2dpBNvhWffdd1/55Cc/WT7xiU/Ez3uQsXA7TeKEvQC7szNzkcKfg4eVlevxM3a8fOVymV+Yj/5o65UbmUWT9XL8xIlY61/96lfLxuZaE3eX+6MG4BwicJ331bagz1zrGuA9lblaYXHOJS0SC+fSteJ6s0C0pMt54nmsA+xEnyQU9FoyVxMi15ZEY7gGqRXdxOfVfXKOHX8oZE0MaL2nvTfIU78/TOxTK8v1XuC5rk0Jn58lxKy901d96CHJxeX1YD/XosSoJmveoy0gY9RZk2CPSFy6zlLigTXEYVGMg9qDDemznyqWdX9cp0Py27huq6A6XufPTLG8zl6N+8sos2SowRODYSIf2vnGV3/YYrb2z3drgUNogXbjH8JJb4fcWkALrFx5IxKM8E+yxs+oMYBfVAYVkQceeCCIUK2QWDsLkMzPAHBAuQWS61N2ExnUJ+qebge4ahKMWDz51KlTAahQrQBRFp4mZg0g1ZvphQskih9FZYcuZA1Z43mAedqOuJZ+FqOtwbQg3O/1KbjgqgZkAsL6tJ7r6LOEUnI4fk3tVqa717g7Ha+b+RDQRz05XP9OvOtdw0ULaYvMiVNT4QbKl4oK5GHl+sow1fgLL7wQ1+mWiqKGvSB6JO347B9+tlxdvlo6vUwuIXH3YZJDxme8GSE8kLX6WomJxI5njpM11gbzgH0kYTyHdlQoKfy7tHQsnhXF0c+fD5JKIhn+/cZv/EYoqYyHdbF2Y7Xs7+2XWVx0mwycpO6XnEz3ZmPtcJhAhsfHn3q8XH77cgyPsbG+L16+lORwYyOyZjIW1t7+wV7jHpvKYP1Vz1/9uiq0xEZCVq8z1797Y/zTaJz0jJS1TIjhepQwREKZXu8mcsheNAGIfbFd25NERptRn2DUk7qPrh8PK8bJWu3eWI/F9YGtJJC0UbszSqA88HAPU2ftbyJrNeHLZ+PWmMq662n8Xt/LMUT6yOH17nk+s1ZX18vCwlx5//vfH31+5ZVXQo3lYMg5l4iOz62krD6Iqj8LdEH1eaEkNyVD2L+heDafUbQVNd4Ocp2jhrMP/uN/+GaL2do/360FDqEF2o1/CCe9HXJrAS1w7fJrgXAADhaONfkEp73EQAEiALG4HFJnTXLAdYJTgQoAA1Chm5jqA6BK0lS7HApsgNUUxwAAIABJREFU4sSaxCD7mUqd9kgiAogxdb613Ijd4N/ikUysgeK3OL8QoD8AaUM+A1T104WO9qgLFd8bN6VetxuJA2pQWYNUr5N01IqGLm6CS1PDS0YE945PgFeDRq+pVQgVGEEn9oewLSwtBYmDxJjsBMIVhXNnZoZZ9+jHjdUbme1wYiLq0aEoQYJuv/22YfFu4v4gQ08+9WTp9DoRszbuLkb/AjCWEs9l/KHQbY/mXSJgpj0BqOshxjhI1RObjc899zNG2v3FX/zF8vDD7y3z85k5U8LG/HNQ4PwbwxblFNY2ys7W9lDJy+QjvaFiNzXZTbWVGmuTE+XV114pjz3+1+WJJ54oV69diwyQqI30L9K7z83FtRubG+VgsB+q3eRkKrPapyYENbmXeEtqavJb31+TXFWdGvjXxK52KY7Emk22Rq6B4NSHD+4v97J0x8MYyZrxa2YjtS1i1ux7rUzVn5auX2vSja8ZnzFORB2z60IbOn4PUNw/axubw32pAub6s2+SxGijyWTpHNQHI/UcxXqNw5z94eeF7dMnlXTaNDtrnTm0VjvrdaAd9DbQ5n62ekBRkzfn3CRFc7OzZWN9beiZQFtzM5nYiHXNIcuXPv/1FrO1f75bCxxCC7Qb/xBOejvk1gJa4OqlVwdmbRQMAZKJdQL48xpgAjUDsNBtXK0A2JAAQAqkAYLGCbCECZCpWgJAMdFGJCpA6WnqaJm8IUDgxGQUxRbQoCjhhgn4VOHRPemtt94qd9x1Z4D82257Vzl25FjENoV7YRNPFYBpP0/QAziXdJWSDArM6IPEhOtUqSRRkgxd9gRkgjvJq4BMQC0xFOB6v0DSGmXWP1OVwv7Yi/YgapFQpIqR4npcP62vBrGhTYgxxGN5ZTmUNQAeGQ0ZBwocv6NK4l7KvaiSX/v618rVlatlZjbjZOpTf+adNiHtfDEHvL+7vVN297aHbm68xlh075SQDYF7A6SxB8/Q7sSVbW9ngeJf/uVPl4985CPpinj81nJ0aan0IF6QrEEpe/v9KGA9cTAo11dvJGmZpCZVr2xvJoEVdM/OzsdzIotnN1P9BzHBHXF/t6xtbkT9uS/9+ZfK+QsXkrxX7rGQwbmF+bie6nw1WXPfSDIkH9pNdVqyoqKkgjyuuthnrnedSNaYU9XoVKNShaxdbGuyxHtcZ/zaFupak8VQ0sD7Eifb4r0gwE2JBcfoda7nmqhYFLt29fRQxLFLpuqDC6+pyZr7pI7NG0yM3JW1keurJkn1WMj6SVIZ97vff+75Ka3F50Wt9Llea/fusG9cnapdTXxpVxdS569WYF0jtuv9HnCoPrNG+PxkT65eXxmWW4i1VQZlYWE+9h4xbF/58ndazNb++W4tcAgt0G78Qzjp7ZBbC2iB82eeD7KGqgDZAmBAkiQggAhUtWFK7c3NABNmk4v4oObkV3cpFTdUK2LQACE1KZPUSIqMbxLoAFIA2vTp4sVLTawQWdGOD13AcFMDTKOuPfjAA2VhfpFUEAG+qK0GwA5g3NRYq125BMwCNQmpYxb04hdmhknHbzxKTdgSEOPah0tWKloqKYI5gW64ZjbkUOJCm6bh9zTf+eF17EnMGm1BgCGqqE0SMH7mizkh3g0SvbmV8V6QauLWSNiBPenfHSfvCqWKtv/4j/+47OzuDjNlqoyZNr9OWJEkF2UiY5JUrGqAytiNURypa90hQeY10uijIly7tlJuu/Vd5R/91m9F/JmgHAKGWyvJRmIeD7LuWh+VNEg96faZ2/1QYkkqYkydhMcYxFrhERyHTbe2yhNPPVk+97nPlZdOvxwqHu9vbW+X+aXFYVr3mV7GTqkcmtylJgSuI1LC687H9RItVWbXlSDfdVID/lCYm5g318xoPU4WCsJJ9msy4H3aPFL6z2QmTPusGuwa9bvqHNdGTGJTXNv+6f7nfEdc2V4/ithLPGijbk9FcKi0ThBXth+knmvjIKikvbgvSNHE5Cij61hs6fg81n0MUtjvx1hZC3zxfMoREI4ba67XG9ap63bzUELlXDu6p7Vh2PRgvwwmIMG5p8cJm30ftYeb5WQhJw4EiwMu4hs5dGEv8ixtpT23drfK5BQHHr0y3ekmwea68AzPrKokxZmbninf/eZft5it/fPdWuAQWqDd+Idw0tshtxbQAi8//9NBJnZYjwyBgAPAPsAFsIGCg8pjvTFVK64D/OmaBuiCDAAMAUbcgxICoQJ88AyBjeBWUE9fLEKr6pXAa6IsL69EbJWKiynYceE7d/58mV9cKPfe8+7oO2AH0EOyEbP49cka2bh5CrQE1AJJ2tb9ShCYikUCSb74vVY/VCgEXJC1SHRQkTXuU13gmSp1KgTakDawj0TDLIoqKwEqUZgmJsJ1kWyYEGTGjJ3vvPPOeA+ADiC8du1q2dndDiAMKH7ppZfK21euxDgg5Dv9vWFttq997WvlxtpqmZnNOnX2sy7aLcjXba7TIVV6KpYSIG0swJespu0ynog5BnhOlMmyvbUd/f6Hf/8flF94/y8MiVrY+yABrfOjKuXz/Z0+ktEREqfNuM+kFTWJtH8Cd9pCYcM2X/vG18vjjz+exYdJaNJLkhPropP9UMGSXLh/xsdr4hVrAxr3WJMwwXoN/F1jHiTYfr0eJyew482ESqIxfgARStlU7iHJn+6PkhIPHniW/Xyn8dlfSSPPgiSjhNd7wz5zfU3Wwn4lVUJtiapKEpF6vJA1++S+Uxn0O68b51WPfbCfZC3nKescQtb42QME92eqgTlm18g4cR7u7yhRQAH1dBWv591x1q+ForuVbtz8UwHnEIW96eeInwF8xvYHTcKeMiid5qCHNjtN0XayQS4sLpbZXq9871uPt5it/fPdWuAQWqDd+Idw0tshtxbQAs888b2B9aXIggZ4AEig1qh0QAIAPwHOK9VIYAyIqU/vVbEAjGak43kSO372pFylSbLGM0yWQF/IDgg5AZifOPGuICc8FwWE4H9cG0/ccjzUvxMnjgeomulRgDlj3ySXAvx4jRpcTeyPKofEUbKVh9vNiX+TeKMGjoJgCQsp1QGDAkhtF8C23x+SUQGlNvC5JmpRbaNfujVClEm+kgkQViPpBt/pK/XSUKWwFa8xNmx15q03oi+UQMB+t91+e1xDrN/VleVhAe+nnn6qbDRxcPTJumYSa1Uf3hsS0cToQ3AsMA2A2RSN1t5pn8wMSdvM7drqepmanCr/7J/9s/JLH//bZSdcIVOJiLXUJIWRzOo2qY0E1klQd8teP7Mver0qmOTX787JUCUdpHKC6kgM25NPPllefOml8sLLL42Kjk8MhuTAuVNVlFBKQPh9vykBEKS0KY7Ofe4J+1J/Aqm22D8J2s8paOFOOjoAUN2r95N9StfOkYojYfGeWqny51rxsZ+ueVW+Edmg1lqqfD7Ta9MOeTgxtM3EoOw36lfYAvVwcpR4JEhb057PkhxpB22o0ud8xLps0uvnGFJNJEMoWfq1T5N/pHQ6I4XMZ7iGa8V4uJc7FMXOw4lx1VEirJI7MzNbVm9sxJqxHqCHMTxLV2cPbuKQqKlxSNvdqYlhnTXImp8H4Qbe65YffOfJFrO1f75bCxxCC7Qb/xBOejvk1gJa4LlnfjQA5AMeiEsz42IdFwNIFrR3mhNjwU2tjqk+AFKixhjEq6kZJFABuNT1x2rAWYNt4+hIuw7ZAMgQy0T/gigdHITKdPnK2xG7RJKRe95NoeeZobIWwGssjbon/oJX1TK+18A0geDNNZoEb/Upv2rDVKgEI2BYX8MzdQOtiYbP9IS+Vh9168PtEaVzdX09wGJktdzdjWyY/I7Chm2JP6MvmaygW04997MYT8Qebm0FObuxulpIU4+CRPsPP/xweeZnz5bnn38+VdAmRkrizdwKRmtAP0kQWaU2CsgDbJK0pSHjET8Y6dkzUyH9DUXrxlp55JEPB1lbml8cxmFxLf1X8VC1q+eFZwh0U3nrRtp24/54zQQsrkdVGkkA7Uch9JnpyPQHYeNafv7hD39Y/tf/438fJc6BQlRJaCStNUGzn7hsqvpIAlzrEg37oo3q9ec97omarMVzGy/Qv4mk1aQ0SNRUrl9JtnOQvyexlOTWrpfjhNJ1qttgHlTcTNb8PJC8qSRqp4JK3SREiQOScDFMRV2b7jf7pyZr2t69p7L2c2NtYsry+iRrjCnVSLOc5h7P9ZSv1cTP9S55do1Pdke11/wclLQ6XtVKvm9t5qFETQBrhbX+bI1nNWUzuH662w0yGS6Q4d6bGSPD1bzXK4/+4JkWs7V/vlsLHEILtBv/EE56O+TWAlrg6ce/G2QNAEMMFGSIU1xACIoO7pG8NwThDWEAjNSAFSAHqeAeQAcK2DT1tpqEIZ5YA1p0AbJNniWI9YRasnb+/IWI0QJcLy0dDfe9AFVNuvdXX38tYpdIsnHy5F3ljjtvj98TUCZZ40uyKNCv1aAa+N1M2PI0XWBWqxKC4KHaNJUkpQbhtULic31/pFCkysdzJXVew3dICDa99Pbbw6yF2CDdQo+Hiyh15x588MEh0d7d3SlPPPl41AxDNSU9PTXmUDMCgE4BPimavVZeePHFSDiCPbWD7oaORzVg6D7auISpnklAJWu6shp/hxuk17CeTtxyovz9v/8PIj06vA9QKug1vktXRtUm51AyJBhHObHGGtfYV5WtcbKpK2Yk4WjczMI2/X7E7n39618v/+L//r+GMXAoHRbsdp3Stu56tSqW5DFdJiVhoS5XpKBe6zURqddjTQ5ti7HlGsokF8O11iieEiD7k3Mxis3yIIT7gsRUMWGSpXf6VKyJnns4yE/kA2rqGjYuutzvvuVnlGkOMYI072fdNdcBQ9jeTULl2u+Tgr9JgPI3HYyo4tV7kZ+nqDzQrGFcH+1rZ6oXw8r5SrhDv7zfQxHXl23UiluZZLBpHW1vP1239WEGGUh5XfdxbW3CnvozJea3w/pPO/SiJmIqf+xSXLtZ87hCQuR++uNTLWZ7p4XavtZa4L9wC7Qb/7/wCW6H11rgP2eB0y/89YBYCoAC6hSkCLKGogOwhiiYQATgOd8kEzGlu4oRhI/3AT+m7g9w1mRMU63xvhrg165Eqi/cCyB65ZVXQx1aWjpSer3pISFJN6/J8sprr0Z2Qq49fuKW8tBDD5bpLhklE7zhBilIVOnhGZ5u1yrFze5cFK8mliRduQR1gnRP5O27ylp9Ki8w9xn1dxMt6P7pybzkuCaQPP/CpUtZ1Pny5WFmTGK+IHMoj7iw0gaAkLTzP/3rxyJeBruTYIQ4LFwmuYZsirhS8izao0QCZI336FcQl52dm1QHSWwQ9MY10D47lzyL10xKAlhNMDuqgcW6+sQvfbL8k3/8T9LddbJT9nZ34x7BraqEhI1nqrb4rCFZ3ketSzdT462MmxRAe6hAG4yPPrGmZxfms8TB5ETcT2Kdv/zKV8q//v/+JK7j+dub6+Fi+973vjf6gK1Z6xLa0fwnSSPJiAcZKjqSXPsjIZAk1YDfverhhS7BSTgyhrK+3zYkD7VCxhglKjzbvWeNPteq99ZES2Li81Q8HUtkymxImkST9kzI43oZKu9Nv93XtL+zl66S70TWfL7KH/f5+VIrYNoUl0HnH7KW/c76a1yTY0tymcXF84DEWFWeZz9cY75WkzVt7/gkvh5cROzkVG8YA8xhCvPgdfXBjGrbZBd30L1Q+yBrxogypixFAVnrtWSt/VPeWuAQW6Ala4d48tuhtxYgwQjAHBBB5rIozHpwEIpMfZJsMhFqmElcLIQt+RHgCnZow8K8uqfR5lChaVzWdIUC9BmXpKJATBIg+tq15XLkyNEhEIao0c8ba2vlwrlzAWiWlhbL3fecjAyDuKRBZOgvgFDQq2ucpEugmUrcKJV3nnQngKtBtWBT1Wh0D1kD80S/BnSeqnud4JnXBbLcI8jGFhIBk2ZEB5oMehAFa57RBglDcIkk4xwJXiA8EKLnX3wu+k4dsTNnz8Z1e/29cuHixXiWcYjE/p09ezZsJVl1fpwDAbOkZ7qXAFgy4s+MR7saZ5Yuh7NxLf3m9X/62/9t+djf+lgS4YmpSFbimHkm6i5rScKonbxG4sH9uzt7ZXV17abkFYJ2noU9vd+Mm9zPOi9Tk2Vufi5T+vf7oTB+7t//+/LoTx8bFnXf3c7i4+wNCDF9gjSr7BnjxxQlYM/vkkkVnnF1dqQCjQqR12ttXLHLdTuKV9Pm9V5ynfJeTbxd264x+2afJUL1QUMuuVQIazU6DkBQaHEnbPYg1+mey3uMH/uOEtJ0Yh9KBpkXXE53K7IWfS+5pup1VZM2x1yTQ8kkKe61RaTwt51wHbWYeBVs2ZTxqPe/c1KridFOk5XRzy4/32xXu0vu3Ef87pg93NGeKp1BHhuXzFiX3V7pdNPu3alOZKE0Wy7vPfX4Cy1ma/9stxY4hBZoN/4hnPR2yK0FtABukJIllBrrewmY+K6yFApHA/QB3qpOADXUuFAimlTzkj7IGsDbE2WBo6qJwBqAZAZC+qY7G6fhkBHirHq9mWGNLsBigGPUt5dfDkKHG+Ttd9xW7r8308Dv7GyHKxH9FPBI1n5eEUn1RnCY5CqtJEgUANJ3VTqVgfST0s0qgaPveepegzvGKhnj2gDAzZdxTryvyrTXuIthJwBgnVo/6oLNzUW2uVQLuuXFV14Kwr26tlZefvnlsru3V65euxqv4ZrK/dtbW6EsQT4E2aos9kXg6hrI+JnpiD+SZArstV3tcsc1xKzxdfXq1Sh8/Tv/9HfKyZN3N9kWe2VqMlO2W2CdwtTMxMz0dJaJ2N0tS4uLw3lwzQTh3N0re7s8I1PsOw4JBMRVe9a7HvIaisZ+uj8S/0jCmr/4y78sZy+cz2ymTRZD94eucdiYfygmElTsyViJmdSVF9vxWq3GqhKasEegb5uOwb5KmPge6yvCrSB4SWqiAljjRqv9uQiFjxIIHi6MK5O1AhektyK19kl1T0Jk30MJxJUWxaqfiYdC7Yrsi1laIRTMZs32pnvloH8QCipf4bK5f1D2+NckLkpSlMqXz6/3Tb13tInXxWdUk90x9+joIGFwMCJu2EVyZrZYf5eoeRBVK2GUiYCYquJ50CIR9/PBOauJtq9JxCVrjG3oatnN2FDmlfhbD4mme91YTxmDOVN6U53y6A+fajFb++e7tcAhtEC78Q/hpLdDbi2gBc689mwoawAP1JlRnNEoHqVOa7+7vR3gV7UKUgbAERRCBnCvA+wGgG5O3QWUABTjeIxPAuiqqGVs2lL0AyC3tbUdRIxEI4CtYU23TieIx8LSYnn91dcCaN9zz91Rj+j9731fxH1wP9krAUKOQYCk61ntyleTtSQp6SolYauBtSfltpNpwfN62uHZnqrzTNUd28N+tXJRKySqa9ynWrmztze8vla1TA7Da9idf0tHl8r5C+fL8vWV8txzz5Wf/OQnBIaFshWuV93uMBZunCxIpmv1oCbs2BEQiduWpEmCVNtU+yRhnYrnQZx+67d+q3zmv/5MJAZh/GTu7JIkpCnqTVwd/cN2zLXElDIFrDOJD/0OVWt7NwibIDvmvMo86TxIhlmvtMtaR1nb3dstK9evh7pI7T7I2o31tdF6oT5YU76htoMun5JbiSvrTrImQVKZ8sDA9TFSgm6Oi/R5tepTq0oSOu1dkwTXsEoc88Ve5HUPWCQTkiH6p+uqhxl1Ox4mJGFMdQ+yhuLkl8TUAw0Ob2oFj7SwkLchSYRYHxiHl66dKGuSVg+CahdYP0Psh+QpCOAYWQvbBqF1/ybZGvU3Dxuwjwcv9KFeR8PPg0Zh57mSONei19i2tuU5NRH0Wbah+hkkMVTTTFvZmciU/7y/MD/bzB3xb7NRZ+0H323rrLV/vVsLHEYLtGTtMM56O+bWAo0F1lbODgAgKj0CSECMgIPvZnjca9KvA3hrEieQEnRHAodIx10CHAsCeQ4KECQD4IzLm8CsBngCRONMuH5lJeu/BeFqardRZ+3ShYsRe3Xs2NEyOzdTHnrgwQaA9QvZKyVrfBcwS8AEfp6S+3qCxAz697WaJDkeAXP2s4mTq2qqCSglXqkqpLtl2KeK5eE5vFaDZ13qUBBrRcFrAdkoVtibf9Rzmp6dLleXr4bL4ze+8Y3yzDPPlN5MxmqF0tOULqgJtM+VSIQbVjcL9PpPNWAq4oMy1ogv4xFp/53izIhZo18kRPnt3/7t8vB73gssj3XR60D+iDFMd7sgNo1Cxs/W1RuR93SlNDYOxYaabZLLGuxb66wmPRJnxrm5sx3EkBg/lDVI7de/8Y2yurE+dOWjPpgERJszf7YdRKGJ3UobjmqJeZ/kqwb09dy7z1xfEsuhvZv6XhIdCZMHJKpCfqjZjsk93MsSXQmt62m01zLWSxLu82uVePgsYkLHXAn9PAj1Ngqa596LPYDqRnHzpgh2JCcpqagObdGQNe3sAYfva0/nuP4QJ3V/XgdBa4piwwYH6RKa+7lOQpLjdN+4N5wj5yC+NxlweZ6v26a/e19+HuSe0R3S/vuaNgkyi5rWrP94v1FJIf1LiwvRb0g2/TyyMF9++uizLWZr/3q3FjiEFmg3/iGc9HbIrQW0wLXLrw1MKgHQAMgJhgXwKBgAhlA7mgQknNbzpaKgugKI4foALwD+hkQAyoipQl0hOyHfAe9koOT5KjqpaDUujgF4MjMa158/f3FUhLkpAj23sFBePX06yOYttxwrS0cWy7vvvqdxT9sLN0hVENoGZAteJWGOsyZmqQw1bl2NK+R/DmyjFGU69DyxV02pFZFaWfFEXmCqCiP4+zkwH1ni8t/4tefOnYsTeF0hGfTm9mZ588yZ8sX/8MUgIoDCAOUNYROIIzxAlnBhM9mJKovXCEwdC4rj7s7OUDngPhVL+3gzse2Eq+WHPvSh8pnPfKYcO3IslLVw8+x0y3RvegjscdfEEY6+QvBoT0DNM3Qt1T5cvLm+GffrMuq8UivQOdN1jbUJ8ec7RbGDnAwO4rXvfve75WenTpXd/VQ9Q9nb2RquTduVcEjU6KOkHPc659Tr3WvjKozESBCvEiWY1+4S+7rd+mcJ/zjpww2yViJ5nzZNAiLpq900fc11WB9m1Gt1koyFleIUStBCkgsOYzxk8BCkTxHskip3HlZMFVL1S9ai7cYNEjvVSnRN0mpyVB8kUNcgr4OQ5YEHCVkgayOXw5FLpAmI7OdwPdX1BEOh3Y1xkkxF22jHWpFzjnLfU64iCWJN2pyfWjmNz80msy72gXTy1et2y8L8fLiZ0l4kfpqZKY8/9rMWs7V/vlsLHEILtBv/EE56O+TWAlrg/JnnB7gdSpaMfzLOxxg0XfqOLC4OY3WGp+SVqyEAxkQOAWAaUkXcGeAboIKCBhAW5OPiFu51TQY+wWoC/gTuuPedOXMm4p9ISQ7YI0kBff/xj38UGQFP3n2y3H77u4KspbvlzjDGTrCuGyUAjJP++kRclytBlWRNBWpc+dCGCcgAc6lMSNYkFnnCnjFHXAuQq0kp7esGKhCsgbtqJYCRemg1IeIZkDVsxxyRfY6EBTNzM+XcufPls3/02XgN0Nqd7g7VB07uAYFEys1M98r+XmaApL06ox/P0tV1pBAMIt5N8qGLlyRb4ub7xCfhzvqJT3yifOpTnyqL84sRTxX3dbplZjoLSBM7trO9HcoaY44ENU3GPl1mJascHoQtJzuhrNVxYqyXLKJ+IggEbTEmCd215StldnYuYqYuXb4UBJb1+Vff/GZ8J3Omc46yZsylxEPyz3O4TlAOUYvYLdWjsdp9AnfXnOukPpzQZq5XyZLPCWLmMxs7Sfokj6nYHJT9fgJ/Xft0P47+sjcbFU0ylPsRkpHJe1yjtKd6Gg2adKdkdk36v729RURYmZ3DdXW3zM3OlenpmbK1vVk21jcLZI01F4cFuPRGrbU87BkegjQlHHRHnGwOfEYkFxIWq6PpRqpXYdcmOQlv7DcZQqN0x8FIGVdhlXTVZK/e2yrErLlwHW0y044OK1J1Vt1N8plKeX5OjtRWlXdV6pp424+DRsUO4jjgXuINu2yCsr2zFZ+XEUt8MCinnnm5xWztn+/WAofQAu3GP4ST3g65tYAWePvC6YGAXFLA74BdwJuJLAAqAAiUNVU1QYogNABGE6vBe2QaXN/YCCWN9yANFG8GAEEAIAepiN1SIGz8jMIBoCH9v0BV8M2JfQJ4AFop8/MLcc3PfvazANlk63vPe95T7r///iFpMlsfMSGdLqnpu1kQGTetOOvPBCKQlRqchltj5QI5AuSjjHy1OjaBolK5NdYn9ZJAwX4A+qqANjarXR+HSUWa5AvcDzlCKQhAGKftSSJm5uZinrDt5vZWxPehFE3PzJbrN26Uz3/+8+Xi5SygPQThTaKK/ab2FKIB7qIJujN+UMAsKBVQu24Apaoiuhbqzqo7nCoOqgf9/6Vf+qXyiU98qhw5cmwYi9btUDw4XdQyeyCqRLqK0i790KXWmCvaRalLkjgd//iK7J8TmYbfgwDWRGTC3NuLdhYX5yKpCLXdktDvlY2tzVAf//iP/6SsXL8Rz2R9BumaSKXXta3qWCugtWI23U3ls/4niao/dQTt9XWMy7VQE1/3AbxDEqkaLAGRXPG78VT9vVHSGpU/7+c59bNzjNM3ZRr1fQ8X3B/8nun/81mqU8wjc5KHKRC+QaSc397eHcZLepgh4XVsEkltUBPPtG/+Y18aL0ncXCfcg6fKwcQg5pQYtSBru2RYbWLhGrIV+SYpXE4B+/3cx35e1XuU11XjQimD+DbXej0EilIYfO5wkMT1JktRuafftUKpHSWYkj9+j8/SOJxivZWmOHy/9KamhqU6yFz60x+3bpDtX+/WAofRAi1ZO4yz3o65tUBjAdwga5cjwIluj7rFjdyISplpEhYIOIxrJKDEAAAgAElEQVRNEcwLQHBbvHL1apA12peM8Z33ADu0K5myJhSxZ7xOzbdUpEZZ07gPMqKqkrXXeuWFF14o3//+98sDDzxQPvaxj5V77kllLTIeotSE2rUXZK3Xy1pioU41cWDDU/ko0JzqVwMN8+cmQ51jFrTeBMijIG+CP4FwvchUP3SP7PamQxmkDcGdypYFnfmdL94nS5zkGXJBO6G+NAkSrt+4Xm6sroar6WS3G0D1xuqNKPL84osvRnzRUK1rCn0P3e2mJsm1MSQ6urFKBATj9XjqBCquH2xNX43nksTfduJ4qHyf/vSvRDZIVK2Njc0A/ADtXhe1lBhHADRupJlMhTWh7Y2Z1I2uLl8wAsmZddQCwwB7igpD6llvkIiZ2SR2kqXNra1y48Zq1E/70p//ednaSptLUnf3d4dkTYVunHzx+nCNVHFcNcEdqkfDNPKjP71/Eyly/Wt3slfy5Zp0Dahkurb4PezUz345D65LCUTd7yTzGaOo4sdrkj/Xr8pmfS/PY65QMfmCSKugMzeS7Pq5KnXuKVVKXUpVQrUbcWD8S1deSGj2bUhkS9ZUyzU+WSCqHG54QMK9B+HWfBBkbWKQNhq3j6TXNZ9K5kGoiTWh4zkWRw+Ft1FUGReHWR5Y6D7uOJ1r+83vKp8x1iZONgualzI/k7HBXHPi1lvKd/7qsRaztX+9WwscQgu0G/8QTno75NYCWoAEIwAH41YASShhgH4VBZM8cM/czMworXlDpmpyAvigDVSwjc3NMtMkIhGQ0BYqkEqFadGJLwLwcR8gClInGBPg0CdS+KO+8TUzM1u4DwL3pS99qTz00ENB1iB6gCezIyYA3Su9mV7pkq0PVa0BWAA3MkYO40tMvx+oOMki/VE1ErDV4DtO6AF0DRAfX11BIBrVjfTlkSa9l8SCMUrWAHqCy/pUnmfOzcwO3cW2draD6NAOdeZUmrZ3d2JusOPyjdWytr5WnnjiifK9732v7OxlXFmMpUkEkqQlQXCke2jc3Wg7wXvG6dSgmN8F6kmMSKgwslNNdHgfVeuRD36wPPbYY0HW7rvvvijBINky7T42gCzwtb6+OlS3jFlTLZMwSUBSwd0sB/tZ6HqqQ9KKfggxe31cH1OZYIy4YuIaRxsQCtYRNdquLS9HjbXtHey3MFR+gzB0MwNinSVwnKy5Pi1qrHtd7UpYu9hK7OrrtLfkYZwgx+tkYBwjaypmzq0ufLHm934+5tJ1NT6H2adUyvi5jrlUZcTWvB/rt6mpZ3+5hrWHIu4BCX0i+Y1FuF1LfJdg+5rr3ufXByKuU5S8IGNxKJLStC6nZDtlrlNdmyr9vZE7cu5VEvCjtKFgTZXJkqrteAycc1mTNcpmsH4kYD6zv9sPd+PaFpJUvktgWevYwXIm8dHSHAK5FjzwGByMFP5OZ7IszmVWTexyx523le9+86ctZmv/fLcWOIQWaDf+IZz0dsitBbTAjWtnQlmTkIQi1hAik1aEstPUFut1OsOTY0G8J9QAFE/SIVbAqcWlpbhXlYh7AHuQNu7jZ2PYBDGqNrWywGuAPsgc/2jv+PETAQ551l/91V9FjBJkAPWGPpt5cqi8zEAIGqWsSWJAcg3ippIsZK21rJgWWQWGiS8kJSoy2k/Ckh6TN7u/1aBcEOjYIBSRYKOxrYpRkI8mxT5gzyQGFMjVRQyVTJXtSpOsZeX6Spz+U7wZ215fXSu7/b3y+uuvly9/+ctBwFEWSeARLoYkxWiUiYODfhnsZxpz+hlz1yh+jqFWFdPVLbP96QrpWHRFVF1D5bz3nneXH3z/++VXf/VXQ/1E8cL9kPs3NzL2TdBv7J0utnU8kKqOihLPRC3JGKZUN3ChXFtbb+L3rsVzeP369ZWyvY17Z8aVMQ+0TT+3d3aj9AMKGwSdteW87B3sDcmaRJV+u+brT5I4AIjYxNFXTb5ihYwR+hq0Oz7XfX0gEPc1bXuP6pT20K3PdQKnkVhIDCVr2vxm0pb9lqh4rUTCuFVJ2zuRDkmb8V7EqargOpceCtR7Snu6B2vlKYnbKL604PLYlBFw30BkictMdXai7PerzJOhlHNPzGAp4U+acXn12qu9A7QXd3C4kYcao/T/Er36oIV7tB37gvXJYQXP4GCAayWhPsvf46AhDksybjT3XyeUNa5lX6Cs/eh7bZ219q93a4HDaIGWrB3GWW/H3FqgscC5N5+LbJAAC0gCKpVFkk36AZCAuAHEUKF0I1SNGp40RwxUxl9lrMcgEgnQNipX7TrFz7Rn3SsAiSfyAB0IA6CZe42R4x4Im8rfbbfdHq5XEMzHH388Tq/pCxkHAUkQOeu+BYCdTCVJgIf73ezMbBRf5p8xXVFUGGBW1ZUSmP4cgG7sKAjHzSoJnMQNoJdZ4YxLkxBhP12c6JNgmLEzVsbmafxUU38pbNjUlMI+KGvMGTaBxN16661hd5Q0FMTla9fK57/whXDzYx6JvSGRB/E+qTeUst9H0cuYLvqEzWqAzjPruRZ0+5pjN1aqVtoeeeSRSCjy/e99v/ztX/rb5QMf+EDYRvdWaqTh1ra1uRWxeLHGGqUOlYS0+o2cFMW+o+ZyTEZJd7Zw38y1REILksqg3LLe3n77SllevhYkbXMTd9xuufXW2yNuEmLPuqKvl9++Ur71rW+V1994I9QlyVyMZ5BxTwL1TB4B2duNcfDFmkpbwAX2m3p79GuUWCZtlNkKb3btGxWC1gVQglcTrLg/0t3jqpvqUn/PWn0p6qqO5+EL7+EOm7FbppOnv0mM8nAhx2AWxTxsYaz2ReWJPc++NNZMUqeypxJHPyOWson54zNFYuX6di+MH4BwL3aUdHowkoQqY7kiIUns45ELZPQRN8d9CBrzNRGJRTxISZLNAQX3MEWDMti/GfpIgGuX0aHyGZ9jo3nSho7dtUE/PPCQmNtPxiUJyzWTpJ4+mvSIPu6RFKkZL66QC7NzYQ/uX1icK08/3iYYaf94txY4jBZoydphnPV2zK0FGgt895t/PsDlEEUGMAXoz0QP6SIESMDVkH9B6pp01OPubxKg8cyBATAHg8gEKRCkLV4T5EC2BDqeNNM9yFtdz43XAOEkg6C9Y8duifT/3AMZefbZZyMzIq6QJC15+OGHAxjTfmQTPOgH6CJNPfegqJG9Lkhbk9WuBpAJ8jLBhODKn2vi6WIKcNioRHEf9wNAG2BGjBpukKBOvquIYFe+IF/8bIwPP+t6RZ0q1SxIGdfiZkqbkFQINkoaKiWJXQCv/EzM4Be/+MWI68OW9At3v3QLM1lKxompavB8nh3krslsKOhUPeU7gJ75rhU2iT9zzfyRVGRuZj6Uz/e+973lgx/8YIyDNVcrj6bTD3e+fn/YrolBVGO4RyJBO/Pzs6GWhMp2cBDzjz2wLc+H+PIF8WXdHT16vNxxx51hG67n3/kLF8tf/MVflOvXb5TNrYxxHCorUyMXYUkWz/de17FzUxo3tlpRq9WsmvSbNdDXdA1+J7IWhyDNAYDEwkyK/F7Pk255FCNXsRq62TUujhIFn6XCpOI4ru6ZvVXVUfdl94h2YP6MN2M8ddKNUfxYKpPY0D2gvd1nvj4ibEnWkmKisiXpHe5DDmH6lAVgTifLzHQm3pHAUlsQVR3PXlS3UNeqkhzaVBLqno5115RyGJHsUXZMUvszToiVsZ4eYtSHGaqL2tv9xO/GuHHQAFnzM4bkLEcWFocuqdMz3XLq6ddazNb+9W4tcAgt0G78Qzjp7ZBbC2iB3/9//88BrmkoHgBbXAzr2ClA2rFjx5oEDd0y0YA9T98BGwIrE2MIgqKdJosawEm3M92BIF6QQ0AOQBpAXZ9ECzDtq8oUwP7NN98MsgbQARRByF577bVw+7v99ttDXfm7f/fvBmnjOSSSmJiaKNOzM0ESumSQaxQTXAyNywuAFWpTqhY1oOPnGvwKNpuLUvVoyCljoq0agNd22W+yKRoLVxOQOl5IwEeCEQE0MWu6G15fXQ0ljH71D7I22dr6erntjttDXYS4fPWrXy1PPf30MD4nXBfpa5OiPQtcJ3Ez+yf9Me29QFxFTTBO35wj1RLu4TUIH21BnE/ccmu4YpI9D7dIiBp9U6HFLhJ5xoLsoxsr1zhu5tp1NMoWiupAPNpWkHjGi83DvXF7O+bA9XvLLcfL1laCa76i2PD0dLl48VL0j5i2vX7WyNLVcS+SWYyUHNUaFaCalKHMWifrnT5hvHekqowUS6/n2bQtmaoVJNw1mSjXmAq2JOLnn5mkiC9dIyVJ9WGDhyauO9e4z0730k7s8/p+CU5Nut0j3KvKpGLmgY79lMTWRK12RXTd5WdMpv7Pe/rDGm9Dsona3E+Svbm5Vx584KEo9eFnU8qxEDniGZmnkbuqz3c8rjeJXjLD7LVj9edadX2ngx7H4Jw79nrvYBfLQ+zupFtwJMOZmS7TnYwhDDf03lR57pnXW8zW/vluLXAILdBu/EM46e2QWwtogT/91/9qgAKFaxgEI1K/7+8PXbUAusaXBRlr3JxUOriH6wHputHxHsAFMEz6e4G3oBFgjhIEMQQQAdwhWGb/U9Wzj4InwS4E7/Tp04VskNZo4z1I2fnz58tbb70VCgvj+shHPpLtEqYSOUNSKYmYKutk4VI1kdndVAai6HNTLylg3liab8evCgbIx8WwdhfkZ11IVQEE+f293VDXdA3TJdTEGzeTgKkCoVTxITV/KCAHB5Gen2uXjhwp15avhcKIy9hdJ+8K104ycn7/hz8ojz/xRIL8UPC2h+qp6ppumAJUAbwEzcQP/A5h8vRfIF8DfhUf+kv84COPfKR89rN/GHN11113lTvvvCPsHcrYwlxZXFhIlYR4ufW1Mkn6h6lR7BjqBWO89dYT4eoIduZewTXrYX09E62QATAz6eX9gHyQNv1DPZ6ZSXKP/VSL33jzTPm93/u9sCep3x0bz6RA9jhZEzyrrnG9bp0TodalCyxfQ/IxGSWPY6/gkphvoi6nOmQbfhfca1fayzWWhMH3xwmQJML1o40kYP5u3x0b3yXMrlXnnrXp+5K/IUlqkszUJIb7VRo9jKif7/6WxNVkaZys2RdLOtBH1gaus+61ULQ4eAhVjfV9UI4sHSkr166XqW66S5Kyn7g3CBthjtZfk5DWdvE1CW3UpGsSmtR2V9G0z9prRMZHmTgl2K6JmqypHrMq+v1c60HOulNxqOTvvelOefHUmRaztX++WwscQgu0G/8QTno75NYCWuDrX/nc4N577w2yBWgguQjAQnAuqIB0QKrqelyhgpQSZM603TVox0WPRBYANpQv3exQxgD8gEAUEto1UF8QKTkSyOl+B3CB0EDGAOYJwBNM8oWy8vzzzweZQ1370Ic+FKB8bmG+3HrbbfFzxjdNl52trUi4Een6GUdTryuAKOC1iR/RnYo+6pbINQGgG3e/6zdWQ73D3Yp7ca88eiQzWka8ycJCvMaTpjpTpd8UoNbVVDXFcQuGmYcgIcR2NcV3YZHYNEos7OzE+/Tr/MULQbYZ37FjR+LZELgXXnwxyFr6kQ2ij8YfQZBMi69yIqnmOwRY98zarU17S2wcp/PH79x38uQ95e/9vd8sn/3sZ6P/zBe1z44fvyWUL1y9mP+MXczaZhMHZVhvjzXGPxRSbKhyJ7imzyhikLhwde1nYed0iyQOsF82N7fK2tpqmZudjxg4bM0a4iCCZCSojqdOncrYwihuniQrxtDfi/iuTDAxUrxG45eQTcQ6Qq+pVauafNCeRDZiyELcyYyaqrC1AmMfuCpU3CginUqZ6uC4uqZaJRGSvKUilu6DKRONkuHkWPI111/9CSkp0qVR4uWa9Rnjz6wVMw8BeE03a8aq4lfbyZ/rdjNVf6773nQvYhM9KGDfEcNnzFopqOPpjslXrk0IW1gy49kIc2sShvg8CadkzT0OUbPOmgq4xFaiTcvD/dkocPXekNjVa6sm4kM32kiYk0leZmen4/OWovEcdMwvzJav/eX3W8xWL87259YCh8QC7cY/JBPdDrO1wDtZ4IWfPTqAMAFMIg6qyQQICAH8SqpIXBEuaY37mAlDJFuCkfrkOcDWxEQAfgthS7pMQjCMyWoAq4BWxcBTeE+mBYi4++G+hiJH/JHACiJIoVpitJ577rlQDHn+8vWV8shHPxJkARIFUJe07e3sDONsZqeT+KGs7TYKlJksVckirqqKuYFMbEDUmmyYugkyNpVHEloQX8dXELdud1hjrlZyjF9z/JLlUqs1KAtmjWxI4/LKSqHWGs+cn0c9ymtQnSC2Tz7zdMxtuLpB2JqYLguTQ+AE+vQR20TMW+OqynuOp1ZtVJSYH4Gr7zPnx4/fWv75P//vy7/7d58rb7zxeiT2OHnyrrA/44ZcpYrQDYI5MztTFmYWgshxvwW6IdmqmdjPhBfEZfW600M3VoB8kICpzjApBLFMW1tZ023l+nIAYdrludR/+8ljj4XL3DuRtd39qoZaA+4Zn4qRgDtJziCKGA9BfjM3AnSeWyuXUx0UubSbdnSP1sQhKAZraz8TgmA3+u5hgfa+mZjRJglGEvzXypE/2+5IBcy2JWe6HUvEfY4ZTbmuJjyO2/6ptDOXjrtWzes4unGi5CGGbSa5VIGcLLsk0GncM2N/ThIHStp71LOpsreLgpnkOMgXZK1R1kJmPxglKKnt4Phvshmulwe5P2oXWe+rD5TqQwvJqPau58J5Vjn0vs5UKrv84yCjMzE59Dwgwcjn/+wrLWZr/5S3FjiEFmg3/iGc9HbIrQW0wNsXTg90gZOAAZIlaQAyYoUAywCV3e10oQO4QF6y2PDNoBDwxL8ggHuZ+hxwTTv1qXntWli7DkkaVA14r46H4z6IB9n+AO70AWBIv1Dw+Icr5DPPPBPvRxzXxnp5z/veFwIC7ofHjh4LtYZ/S1XWxVAU9w+CpBB/VLtsOWaUIL64BndOFMRZ6pvNzwc45DX+0Q/6HuSsKfBMPyEqxxYXhxkisRXXmZwjSUx/6JYWafE7mUCDMQJMVSh2+/1wJ0VRm+xkfBZ2HgxItpBkjfdOvfB8uXjxYsxrqDT7/cgKyVyTkETXV1U6lVX6RvsAbsGpiRQEy4L2Wu3hWuYIt8Pf+Z3/rpw7eyHiwiYmB+V973tvENccY66T/v5uqKzzc/NlbnouACpfxr/RZ7NNYgPrAHY602VjfSvGxPvYmnvvuOP2cvRo2kLXVpS29Y0sHM4/5g8l+amnnwnbhOdiyi/DdTqYHBFzQfSI3IySVMQ9KF5V6v567Qjca7LW6aIsJeGRaNXPkPy6ZyRr7t1xBc8DDYk+RHb82vpgoCZ3obg2xchVeVRf/V0iw3NrV9hameLZkm+JjYWh7a8Ej+fb5/HPAtpxDaa9s3/xcyQXGSUYQfWCjFFXLstCHARZw7aONxTFCQjffpREpCh23Q8/cySq9E1PANyOayJqm6rIrhf3kMluuE53XQ93Rv3JPexXEMGIcc0+J7E7KORs7UUinfmCG+QzT5xuMVv757u1wCG0QLvxD+Gkt0NuLaAFrl99cwCpqAEwINZTYFPrG5OGCmUslpkA6xNjfqY9ABpAhYQeoaJNZ2IP/kUa7IMmUUAgr0zJHW5EpDsHZOFW1GTr49puL+t6gahRQDhZv3r1WkDkhfn5ADPbO5n9j+yO/EztLNwiz549V7a2t8rR48czqQZxd91UDennu06cKO9///ujn7wX/e50S6ebCTSIhdE+XA/x4loUtXTlQ4VaKHNN8WWyNG7xb4t09P2In2FAly5eLLOzc+Xo0SOlN0W9uqyjZlIP7alyVwNfMkrSD4gVblkqKzzr8uXLMW4II/FfXRTQqSx2DVm7fPlSeeOtM+X555+LgtGZTY+4n4OyHX0cZf8MEBzPUklAAdwu165eC8JLH0DKXDOM08L9L3Lop1oxNTkVc7i5sRmxQo986JHy6V/5dPnCF75Qnn32Z2VhYT5I5eLCYlyXSlfakTi7flOj6sTx41Gnb35xIdpHNV1eWS67WztR8HtneytcHnd3Mn6POdrZ3gn1zn/EyEEMWX+odqwL3EVXllfKjevXo/QBbpBZOiBT2geBSHQ/tAXKSjrLBpMLl8dYz8l40hYkwCD+LPPrx+vYMcnEVLi0RVwc8xculdxHTGeubZWrrBWWSh3zRFciNX+oqxmz5n6RXNQudZII4u94X1fX6GdkssyxZObSJsauqSWmmyaKn2SOkgcSi5G77ijxSk04JCOsXduSCKkK2mcShTB/+bkAIYIg5brq7+3Fno8+NOUFIrFIw4rjgOhgf5jZFZvGeDsU7d6LsgaUYZD85lga0oVpcZREGWwIU95P5lZcYTPA1XT9Gcs4chtVOfRQRTup4qmWSdZ4X1toH/dvPr5ZE1OdfH7Md7p9RmKh+EzslG6nU06/2MastX+9WwscRgu0ZO0wzno75tYCjQUoik1sl7XVdLuTsJk+HnAdSkqjANWxJrobmUUykwBMRTYzwZegqXaTBMCoUghUBYUCHoEe3fXEPuOUtsr6emZBJJ4DBYXX+LI2ma50KGuXr1wpV1dWIuEGJMsYOTII8gzSypsRkuccO3o06jJJUolnA9xmApAEogC+2Yi1mi0zvelwvUuQlTF/JmyBMNFH7sGOoVTgidVkgeN6+oTNtLcp1FUtBYh1XBmg3MLfPNf+Uy4BwgYJWFm5Vl586YVy+erl8qMf/ahsQuoglnMLpRNucgdla3Oj7B/sJUHLNCxBOiKOqtcLisIYLl66FIRoqtMrAYWbWleAachIAk1IYidiitLVcKocP3a0/De/9Q/LZKdTfv/3/yBIF3bY3uL9bgD2yaksAzDT65SyvxPglDi0eH02a/wx9s2N9QDy+/t7Ucg7yfcIhDOGHnPRZHSEctBPCNu99z5Q5o8sRMxev39Qbly/US5dvlx+/OijZWdnL8hakqOpsEKQL5SYyp3RdSpAp21jlSzoHaC9OXTgegiuBCBVoYYMTEDasn/GQhkPpmtkHBY0hxb7g1EyElVW3pf8jEhR1oWjqLv31irciCxl+ny+YgxQOMlLkyBF9zzH6cFMqlaj7Ii1YqSyVx/i8BiJXvLdHIvqlf1MtXayDJiLyUzSon15z4Q83Mfat19JrtOl1HuYY58ZJDffCgJOgfigSR4INftW0it5jvmryFqtANakTALt5yJtazvfi8Og5nlBohl/hzjHgzI93Ys1sL+fxJ8xLy4eiXVqYhriFc+/eaHFbO1f79YCh9AC7cY/hJPeDrm1gBaArOEChhoGeAAw4PJoMWmuiwQdc3MBsAW/ki/BHcoOQApyAXkZgTBOz0eJGbhe8CKgkcDFiXq/H4qXqo2uRZ7UC7ASwEEKMlEJ/avjXARFunCRiGPlxo1wezt79myA9LXV1fgd4nby5Mmh26H3AqAElIyNZ91xxx3DgtuoNyh6Md6JBF/jiRQgJk888UTY7j3veU98p587W5vxvPF6ZoxPUBcn/Y1NdEGrwWO0s7MzdLfEBnFiH8oXisp+WV29Xn526tnyxluvR1kDyhsgjvW6M2Vpidi9WyJubGc7C3FLQhiHbo3GhxHXRfbJqe5MgdYN5yiSXmRCjkzCkan0s7zAoBxdWiwPvueh8mu//uuhAv7FX/xlOf3y6WGtM67vdhOsdiYHZW6mFzbd3euXhcWlsrqOO2XWc5uawD690u1MlWmyPk5ORN04554+4TLqPFAiwbUdBHVmuswvLEY/mfsbN1bL1eXlsra2Ea9BHrHP0O1yf3dISmtwL9h27To/9TqtiYj7TVKThGUQ2VXhGZIEXR/5Lth3PUIkVackkPWhSU3WYp9NpFo3TjbHiSF9gQBDuk3WI0EK9alx05SEJblMZbAel+579tfDm1xHmaClVugkvlxv23lYNFWy9XTldR9o8/F9ES660cdR3GTOA58RuoLCLBPuQPA5DLC/HhrZrp8ZEmLJ5TsdLI2Td2xbu7r6eadbp2qcqjmusFMTxIN24zOs0+kN1XZiDikzwLj57GGcF85cajFb++e7tcAhtEC78Q/hpLdDbi2gBVaX3xqgLgkmTCMNCEGRwo3wzjvvDLeySETSFMoWJAIizCYo0TBOyAxugqIaeNVuX4Jg+yQoEviqMgnIR/W5JgPAQLYEmQJcY74E0XsB+koh/gSCw5ghH5AXVERJprXe9vYyk5wuilyP+njfffeFHchoyD2Mlbg3XPpmZ2bjd10bIWrYD1UKe/EeNe0iayGp+8lEOTnZgLQEeShfAMkaONIP4llqIqCiAhGhX7Rj7B4gHUC6ubVZ3nzz9VDWzl08G/cz5vWNrbK2ul62t/fK3Bxkc7rMziTJNi7MOaEfxqahwL72+mtlc7tfBpNZkkE3UYhEXkts3SDIvnGLgwOIX6/c98C95ZOf/GSZn1soTz31VMSJxaHA2lqjSE4V0vQN9veCpAG2pyK9/1JZXVuN/lG8fKZHEpEyJGsoJfab+T5KAfdeL1xDl69ebRSYqVDOcDjr9HplYSEzUBL3ePrVV0PBQGUMQtQoWLHGSU35Dl+uX96qFaPabgL1WtWSlKW6RmbCkbrs9ZK8mgDmnki3vvrZ7hUJRf0dt8nxL5VfFSnel+RNNW0nYTQBRyqt1uGLtTisBZdEsFbjJGqsZX/OMSfpSOJoPBi2zcObtFESVMgaiuP44UcqT6NsidqeNZT1HFPl1I5kAuW5aRN0w/w53D8ju+TNtdY8rJDMahdt6AGV/dXWtcKmKuZ7NVlW7WVfsJZ5/l5/J9Rk4izvv//+KMzOIULaDjt143OFa3nt9POvtpit/fPdWuAQWqDd+Idw0tshtxbQAlcuvjJA7QAImFVRAgHZePXVV4OMUNA4CM10upgBUCAyxqfxmtkVAfGZHGAEwAQ4tSJXA00VLIEvbQPCTJtft2+8B+BMV6g6fb/guFYHEsxNlHumbZUAACAASURBVN1+qn88m/GRKZFkJJAYwTHvJxGbHabI5zoSbZBdEtIV8VE7O0OiRUzU3Oxc2LCuOYctcIHkWShbkDwyWNL2OCj39FyARx8YV4DUcP3LDHe1DRk/pJrXTPYCk8Et8eq1q+Xpp58s5869VS5euRhj4lqUo411Yt2uRtr7/T7E9CDcVnUPhZAyTmvsqbCcfuWV8vbV5QJkFrQHuC8jsgbJqpNKAPRthz589KMfiXprKLYH/X5ZXr4W9tne3inERFK4+OzZ8+Wee++NmLLzFy8FuAXE4246h3stGRGncPfsRmFryCy2ySyjvXBPNU6SNpmrVWIpd3YjcyfLgXlCYX3zzFul252O5wdhm0yyHCRkIpPMqHjVZElSkIpigul3UrJqsM/PQzUOynCQpEbCI8iXOKgmZRuQppvjsCLhTJUqviZOE7iXVhks3YP2V+IjwZzpdWNdsw51qa0TiWgTyXutNNWE1EOFcVtJZNzr2qoeu33rTmWSHcnXTSS3Ga/qJ6R8vyGzXs+YWIeNN+dNZC2e26iZ2k4C7Jjsk3Ps2N2zJlnyPpVQr3ePOo/8rksrNmV/xbVlP9byLbccC8LGwQt7mnWoEolb79Rkfua2ZK39291a4HBaoCVrh3Pe21G3FggLvHjqJwOAtcqMyTOMD8FlENIEWYvsj7OzARoAHKbkB5DwHuBXopPue3vxT3JXAy5dn+qTeYGpLnQqcZAQSQvPFsT1ejPRN66LsgINYK7dmBgj7aKsEatE0gLet0Yc/YAocJoNSIK4SkBpV6Ae6fk3NiKRCG54vGc6ee4nXm2pKYHA74zrwQcfjH8QIH5HSeI52Ap7EkdlTBr9lJjqRqVyFSrIHrZM18Qh2G/mwRp2kKu4dlAiEcn5C+fKK6+8XFbXbpTXz7wWfaZvW9u4mXbL7g612nbL9g5jWw1CIykDTPKP55nyn34z55cuX4ti0V4bSkmTNRFlDdLjvOT8TjXZOncCkF67erWcOH4sUvhjH+yIoiawPX7LreUb3/ir8sEPfai8+PLp8uyp5xrFshOHBUeWFsoMMT6TU0HUSNcfxKBxkaRf9DUymDYFqC14ThwXSSiIk8Oe3/nOd8tTzzxTZmfnoyZbKD0N8Yz1OMikFvbNjw3GhW1qUlUrMfVBRE2mJGNJvSJbyDCZhCpTEo18bk3o3St+d+2oYkkEh0rPVAL8mlBIKtwrjofXIcF8Zx3QNs92TdSuzKrXEhP3svu1tpfP97v7SWWevqs4Sd64v9fJtPu1Euj7oUjt7Q3diHWDJMGIBxq0wXxK1iLDT+MGGUQs6uYlwa4JlWNynsbJmnNuOQ8PjlwP+dy94YGK9nYeeSaHX+xDrqN2WiZtIovlbtj9ttvuiHGjZPNVf/a98vwbLWZr/3a3FjiEFmg3/iGc9HbIrQW0wE9++LVB1ubKjIoAftPgqz7hyoc6FAWle72hoga4AKxAlPxnHJPAlWQB73RyLqAU6BmrplIAaNHdUUAlAB65YU2GgiPgE1BKClUsBKskuKAItoWBIW60ubuDskR2yoPIMkhyDcAY4+O1cJpqXltZIU3+5bK+vhHxUhAliMn83FxZWlwKe1g+gDHiPgoxExBCgLAnxPb2O24v73rXbQHYwx7Uc2qKavPzMMsgyTsaJdMTeu0MUDWVvu6nxOddvbZczrz1Zrl+fbls72yVN8++EcogCuG15esRGzMzPZdq4+522dhcjT5AplLFSqCPbYPgbW3Fa5CjlZXVstEkd6AfSZTSTZP2IIAmqElFlFICWXyb9TA/Nxs17N59z90Rx5dxSpNlYX4hYgLvv//B8tLLp8vbV6+Wf//F/1D29pJok9gFsrYwx6EBSuZskG+KjVsTEG7GM7vdTpDNmeluFDtnLa1vrJcyQba/yQLRp78UCz/z1tmytbXTuP5Nlf5+EqgA5gNc6TLxhmtaAqFCWxOemswJ+GsF6WbSR/F15rm5q/lrHO66/X6sL7Ml8pbxUK53VVAT69QkKkgDEmrlpqmS5v7w99if1NHrphI3ntUw5ycTcpjV0IMVCRpj5D3fHxLGJn2960mXZmuwjcd32SeUtZpEOQ7jWS0rQDvRh0hYMkp4wvXsXf7FV9i4cXvM/C7xNU7OfM159LPLzx4PShyrdqntXNvPdvwMgnjhVk45DT43InHOHolSqKs2E2twZmY21hqHJJC4UNamMgnNy6debzFb++e7tcAhtEC78Q/hpLdDbi2gBZ786bcHAFmALQRC8CEgNYEFoCWUm1IC9Iea1MlYC+uI1SftAY1IPR2JCEbKRABKiECT5U1S5Gl0TdIScGWSgfqEXpcr4owEdBK4mhj+HOBqMtDVwKsGlSppvq+7lm3al4iFWl4Olez8+fORsITfAbAW+TbpCcSHL8oIMPZ77703xnLrbe8KAswpOySYouMQL8cmAYNAB1guE3ESX7tb1YoG75nYZXV9vbx95Uo5d/5cZE0kgcjby2+Xl156Kdw9V9c2wu1vcqITKhiuWNR3IqU+c8yXCWYs6s0aoZ9LR5bK1eUb5fyFizEvoSwcGKuW80F5AMia7nTT02kD0tSH8tohNftuOXHLLVEyAdfQW0/cEq6R9957X5menSuvv/5m+eM//TflJ4/9NH5f3yAByGTpRvmG/TIdiXAWsr5dk9CGZ8zOzpTuVKfsRywYii/kbj76ClHfPxjE983N7YglvHrtWiQyIQsfbmf82+unO2OQtMkmpXsTb1WTEd6XrNauf653Dw9qd9zaTQ/yyR5xDUp8atdHXee4BhfQ8TWgSly7O7ruiV2kTdbk8MCiIWO1iuXeQoV03JKS3MdNSYaqqLdEFaJovyViNWm0bd0qdR8O4t/L8hkSYw8Hwq4Tg5sUKvqhqsX7rsvh3oyDjoy10/7ZnplCM7V/kDHKJDSp+u1frYrWY5eE8b5703vqw6D6M875Hm+Ha0Yu4qP2cENmzs0Ei234jKH9aQ4bGtdzPmefeuy5FrO1f75bCxxCC7Qb/xBOejvk1gJa4LWXnxyojkk0zFII2AAUWYAYULx6/XooR4AsiJpp8yOuqqmtBLBR+VFZE+xI6ARtgF9Jjhn/xpU0QS+ve6KdgGjk5mUcjcB3nKgFSOvkaX3triXYE1gJyKLWVZNGu35PQieghqShVuFyeO7c2SBDxJ1gKzJMEp8GuT116lSAzYceeii6Nju3EETNMgIf/OAHI/mIKg4gGJuZGXK2mwqCrmECRu3I9Y4dsnZteaWsXF8ui4vzZWZ2uly+eql885vfDFJ56fKVcmTpWKhLkJNBOSjd6Yz34pkQLeYY8sg/nsnagKxBHnf7g/Lmm2eG2UP3dvea03/UNeqdZWkF7zMWMmLwer2Ij8N+x44cLR/5yIfLxz/2sXLPXSdDcdjY2Y6Mk//2336ufOHPv1S2tnbLzPxC9CfWTrjG7RXqzpE1cm52vsxEfbvJ0u1MRsmFxcWFsr29Vba3NuMQ4tZbT4SaSu07VLNOl+QjmzFXly5dLttBGDhYSPdIEow4zyQTxCYeYki2arXMNV1fJ9FnriUktStckqs80OB+51YyLimsXV4hoT7LWDLI9TCRy8jnL6+L7JFpa9316sOJmz8Fw/lzWGxakub+sB3HnbXX0nUvFeh0Y1VVql0bJerub+O9VFtNECQJC8LYKLG8Vrsaao+atEYduYjpzM8dbRS1BPebmEMU8oashUdkFednm5IsPwfrgyLbrG02Tmy1zfhhkHvaw41xF1Tq8sVn8Mx0WVjIIu5Xr16JwwaTBvEac92StfZvd2uBw2mBlqwdznlvR91aICzw+umnBul+k4BR0gNgAQSq9ki+bqysDEE4RA0wIZCp1QVj10hPzpfZGSVLujt6olz3QbDDfRI/rofYRJ0v6n91u0E2alImKKpPtAWbQdbIMBdFgE0EkXcDmIMQUnh43yx2uKeZjn6UNc4+CcywT8TubW+W6zeuh9qGi9Mbb7wxVNu8BvXsfe97X6NUdKKGGaQGcsfYPvCBD4TSBImD7An+A6xG/E2qPPWJvmRNQsD3lRur5fLbb0ch8MXFuTI7N1PWt9bKV77ylXjem2fOBnDtdgCHi2V2jiLaJQpGo5hCzrV7nfREAE7qflLe1ypffy/XDuCYosQCX17j+RB7SNTEwSBIE+6hH3nkw+UjH/5weejBB8vRpSPh7nh9bbW88vqr5X/+X/63IFKQq7WNjXLk6NF092yKN1OzOYoEkD2wUY5w41taWihLiwuNWtOJjIu4kEHYSKDCXbNz85GdErXz6WeeiSyRqaxljTXI2lB5msi1IlmTtHigMP4xUh8sqHbVySjq9RhtZk34IA+qy7gk4vapum071DjkPYkRbak2uaZ5/pB8NAW03ReuXV0S+d39SFIX2mcv1HtK8sN1PIuvHE8W6vZ+40jts3bw2aiqtuV7qmN81vDPtuIhY8la/EywPT8/JJ/EpJKFNGr2DQuMc9i028SljfYzBofgjStjrnntMyTsjbKoXWqFre6XZLW2t3Mn6aw/K713utsbxiaiDLNP1tZXo1bhsBzHgARAM+W5p15pMVv7t7u1wCG0QLvxD+Gkt0NuLaAF3nz1mQGECxCPemE9NU+9BacAlzjNbhICWF+M6zzlrsnSKMlHkgwTAgjwda2q3bdqgOfpM4COfwI5nqErEcqaANR+CghrwDma7VEdMe8TsNYgewTKMqbFf56k8z72qMHu3v5epMqHeKGkQdiwJ5kmSSzC64BAUv9DXHBDxIUPAAYhsjg340YNQoFDaTOGbCpK445ibCRtdSIKfuY51A1bXrle9vooRvv5ffKgPProo0HELly8XC5eoMB1uo2R5GCqm26WZnGUmNVKJHYIdajgZpgFuc1sB1nLotD9srmZqlraZ79M9SbLEdxl5xfK/MxsObp0tHzqU58KsoYrJOSUOnXEA5Kq/1/93v9TvvL1b0T2RvJM0iaxcvH8MlGmglAclAOSrjAPDZiGaJD8ZXa6W5aWMjlKZ4r7d8vW1ma4ek7PLARRhBiSnXN5ZSWUNuOdILFkgxyC6gOISSo2fvGzLn/1msBWfLledD80AYivDw8LmjTyZlHV9hI6VTzGEcRsciIKl9cxmipZrkf3VRCRqdwfdZ/eiYAkMaUoNq6qmdWz3qf+7IFK7ud+uNA6lnp/1mTFNYPtVaqwi7X7WD/u9drOlAhRrZfEOjb3n3YK+zYxapC1+mt7O1U/iCUZS2MeOZg6SDJMG7VyXu91yZTkrZ4X++qcOwY9Bbx2nLj5eVevldLUt+M17MHhBvuGOcFO+VmKi+9see6pNnV/+9e7tcBhtEBL1g7jrLdjbi3QWODy+ZcHAAqyIJpIBDAbge9NwoD6tJxEF4ItwIUJLoxBEeQnWCHpwCi1+LhSIIisJ6MGP4As3ekAOXVcWqoduNSlaidZM/PieNvZn1HNLJUTAZvgytP2JBo/v0zGAbeKAmSN2mbcT59RyviH2yFxbZcuXQp3SUkviS56szNhZ16jWDZEGTL18ssvRzu33XZb/HvgvvvLyTvuLD1qtVEaYH4+04APBmF/kp9IYAG261tbQXBRCW/cWClXrlwu/dIvb7z+Rrly9UpZXrlRXnrpdJmaJCvmViiO8F6ScmgHXfYE4brdAR4nJnuhBDF2VMWMWyuR8ANQTAyY921tbZQyhapBTbFBWZpfKnfecWf5x//oH5WP/62PB3Gbn5sPl1Oecer558r/8D/9j+Xayo2yx7xOkA1vvuzs7YTrIzwNF7nBwX6obJn+xcQSqGMTZbrXiWyRxEYePUJWy4WytblRVldvlJ3d/UjgANFYXl6Je7mOtRSAPmrUZeKZIEAT6TarPVgRkjXXKq+NExxeM6NinXiDeyWyoab1+wHCsatkTUCvu27YHFLR1CJT6aP9mP9KJfKQJAlMoxg3fWae7Et9WJKkJCqBB1lTIaqJn/svSGNT5Jq1o7uuymOdMKQmisSusgUllyaxMWuopI22uabbuDPqDlq7oTpe24+kQRGLly6f7m3dIJMkZnmJIGbvQNZqhUxlTiJaHwD5bD83/C6hdvzjJND29VAY2qbxyeSQgfc44KFQNkWyOWTgtSTzWQfxZ0+cbjFb+9e7tcAhtEC78Q/hpLdDbi2gBa5dfGWwubUVyg5kDcUM90YIW6ha1Dvb2goygeKDqgF45AugFWmzS9asAlTolqVL5P5+ZtMT+HlKXQMu3/c1T/I9aRYgC8QEsSgiZMyzKDdZ/0jjHgAqdKhITphKRwNcaVMQpg3smwA9AdjNWSxrcqfiEcSG2CDi4A4A9qUQvxXueiRrwOUPxXJ9razeWE3SdvlSuXz5UiTMWN/YjPfXNzfCdpHZ7uAgCNDJu06W4ydOhN2w+/raaqgqjHEShanTKYsLC0GQwtVwdrpMN2odBaVvOX4iyDJzevHS+fL21StlZ2e7nD59OhQrko1Mz8zFHDKM3kx36OqHXWhTRdPMe/mc2cj8uLu3H35wO9s7EfNF6n7+BWEdULA6x7KxsV72DohpS/c0OAGv3//u+8pnPvOZ8nd+9e+UEyduLRcvXCibG9vlX//Jn5RvfOtbZbcPqZopW9tkacQjFUWNwsbEEjb15uIwoCkq3WQ0JP4u5rOJSyJpBmv3xInjTWmEVOKYp9UbN8LFMtUfUrhMhmtqJBlp6toV3HiDxOV6EpzXcY+xBhoyyrzHdQeNW2WzDlhzne7NGRV5jkqMBLB+jku420FZmQhVO5+f88MXcyS5kFD5O2Q99KTJJFg8I/flfjTNGmJw7gfq1nFvHaulYlS7SKeLc5ZLMBFNna5+qMA2MXT5+2S6IUdNvlKmm/XOfX0UXbKLchCEOru7V7pRGD7trUKpy697kfHQ3k6oc2RTzQ0fc4F7cyQbScWYw4Qs9J1uoiprtuXc8p4qqp9HU5EkqSkAHmuANYwNc65xrTYxUhzemNSkUWRrNe2m+W1U2Ng7Yfupst/fK71p3E05LOiXqYkkbnFANtMrzz39WovZ2j/frQUOoQXajX8IJ70dcmsBLfD2uZcGkAPc9gD2gDKAARn6UHmsJzRy30uApKLGtShCxqgBTOrkIYKfWnGrT535eahiNO6FulVKrMKdrTOKRaHvAbioiDWZ6fs5kZYsSr7GXZFwoqsVEPsRQDrAYaOmVO6G9q92W/KUvHZ9klDqZsbvAUQbgI0tKUiNjclCuLp+I1zzrl1bLhffvhyxYkE693ZD7Tp2tIlbawhCtzsZoJR+bm9thf0pF/DQgw+UBx94oNxy7Fi0AXmam1soJ0/eE8QK26DuXXz7Ytjnpz/9adne3iznL5yPemMQuACsxPFEPFgCdsZtrJVkTdUGUkO5A+5DnRPsT0/PxBh5DolVFheXysTURCRf2drZivZw6yQ7JH3i5wfuf6D8+q//RvnJo4+WZ559tpw/f7Fs7SS4rolDxmIlaLaf2Fj3P/rreuEagLlznXFAi0GguB5CFkWyV0dxd5BMwL1JMBiz7dVkfpzoBz1onu0a4Lm166PXeMjhmtDO7hHjsOpneE2QwDhoSPe98SQYPsOYtSQh6aprXCg/2y+VaPvuOvd3DyR4vuqWdf/c77SLHZnLKEyNbRtSGMRcMhJEBDKV/dGedduSPdZ3JMspud9tZzS3+cmlwk3fIsEKOmKs29FzM6YuFds4fGmUtVp9q+NsaxsGCWvi5kiSFAKYhdKbdefcSGSxS9iqJNl3nXpART/8qg+wOBzjK5TV3e1Yg7n3smB2r5tuozOzvXKqJWvtH+/WAofSAi1ZO5TT3g66tUBa4OKZ5wcADE7ILQYNyAAwQOJQ3ABDv/iLvxgxVCQiMN0+IARFDZAimdGFyoQXXCOAkzwJIAWGuhLqolW7Pun6qPtQrXD1Aa6lBOgGMEoYjfMQuOrG1JlKt0lBmd8FYTUgFAzeTAJGINF2uLfO9sfr9rFOL66NsSlxZTfWrgfATSJ1OeLcQsncyxplXB/JXfYH4SrXR71rTvA7ExBUVLnNyH543733lXvuvrscO3ZLnNBbDJh2AIJB8LazptPzzz9fcE3UHY33qD9GCnvLMWTs2V4A5ZnpmYKyIJinT2treT+vRS0z3Aq3dmJcabfJeC7JVNY21svZc29F/1FruY8MjtgaYnf27LlIcjJyd50q2zsA3UxM47pyDiXKEgMBf02SnTvJN79LxnVTq4G0z6EtVRzbo413UoNVr+o1JOnnu8pcvY5cy5I5vkvUuE61zkMA16X7BlUb1Ygv++R+G2+L1ynbwL2ZjCcVZ0lYrYR5r2vCfWDfudZU/bzHfmd+OQyoPzesxec43QuQZ5U128z+ZRxsnZKfeQ61fpBJhLhe4mwMG9fU8WyhBA5QHXOeVcZSIcx4WYtiO1b3r/1wHusDHMlab3oUG1uvLX6W+PHd+pRlMFInaVfC6dr1Nckers70O1TKtRvDcaNG93cypi+IcneyvHjqTIvZ2j/erQUOoQXajX8IJ70dcmsBLXDmlacHgAHAgq5VKhKAb1LOE2/18MMPl0ceeSQKKPMVadhnZm5Kqz2eaEQwUwPScZIDQRE41qROgB2xWbhONYk+BKfxrIlUViA8unCa6toMcxK2AEakp6jc2cbdqRz3OKGrSZykQXXENiQBgnzBt7FeKgDh9ri+XtY314KgQJBIVY+r5PbOTmRwxCUMIof9aR/ysrFN0o79sofLV6MaQcCI96IYN/6FiwtL5d5331sWlxbLxUuX4lpUJJS4Y8eWyl133hXkmxpWpOGnr7ieXV9dLVeuXS3rq2tZRmFmuuzv9cNVbW5+Ll0vJyfLLkRyda1cW7kefWRMkDUUtK3N7ZiDjGHL+JqPfvSjkcXx5dMvl/7goNx///3lxRdejCyPfJE1krgxFDbah7AuLBxp0rBnfT3t6/qUvDH/Kqn/P3tv2iNZkp1nmse+5lJZmVWZtfdSvZG9cGmK1MyAkARC3zQCBtB80B+YmT8ifpAoQKQ0gACREsmmSDWJmeaIy6AXTrO72ezq2qurqmuvrDWzco893CN88JxzH/eTweIv8BuJRES432vX7JiZx/vaexbXkASsHgo4dwJv3pNo1qLrxqU5v7oCGi/m2pD8qJIIuCV8PsfnVqVLNUv3PZU025CcVZW3EjYOSiyObU0u7oXcVKI3XaOpfvLla1U5k3BK4CQyjlVlK9ZJp7DxLNrgkMY1xDr2AMc9XMl1JJkhfeegcyXs1HSJEuP1wEYSdnw0dZ2uSqNzrEun83bcIH4cIMxNslamapbEmT1jDKoHD9UWfr7UudB2IeiWQ5iJ2tmRtfp5EXM6TmW6XlcPHur65HXIbxYJxz33YOKuiqI3HqVaGWS5HbWXX7jcY7b+z3dvgRm0QL/xZ3DS+yH3FqhkTfIFaKjgFNdIalEBpABmFC0Ol6CuuKun9caMqcYIJAU4AlZBCoDPoq8CQcB9dWMUoFUyVBWsAI9dnNCNmzcmbnWe+PtM+xDALMKVMiZFQOp3wXX93f5WAqbqoYtgBV6qbAJICZvqgJktOUE/GGYBbMYEwbl+40a7ded2vEZWyS1eo2Dz4WHb2d1t127djngv3dhUSc6dPRt2QxWlnSRPmxFTQ0wb7dHOhfPnIsMkhZXPnt5sZ06fabdu3oz3uBeVkq+Yu+WMixOsM1bnltcOhqO2s5fJJbAl8UsH+4dxzQcffBivc90jjzwSRbSJN1voEkc89dQz+bzIKprFmrk+11IGmqEgqk5VQk3f6vhVUCfxZZ2K4Ry6thhXdf8zTsy17jzVwwrVL90NPSTQpVCy5oFEBePODa/VgwrJmS69KkauKdVj7pNIVGURvuM6pV8QJg4nIPWSHQ9eUs2Zqlf18MOkICpaxiZWpYgxnCSa9KservBsxlIPaSSAql8SUwjb8Zji43cXuKc9C7F7AELM2ng8rRFnrUGu5XPCwx2V+FAZ53E7JrFNVULztbyesgcJd1S6JIsSQO2u7f0dkpkhkUk2beMksZuQ3EEefKnweY9kuBJnSR1rIfbSQqpopO3HZkvzWTycuTo6HrZXXny3x2z9n+/eAjNogX7jz+Ck90PuLaAFSDCi0lCVMkAVihoEADAFqMCNjRTcfAlEJCCCMICVIFglQaWAawGKJiUxI5zATuJTT7x5liqH7U3AFnXQ5ueT7Fy/HuAVosLzKyATXFXCIRiXiAmKeb26sHmdgE4wKgATpAu6dH2srnNcY/yaBM3XuH53H4Xtdtve3mpbuxnbBqG7fvNakFqSbNza2oksi9rGQsTzg1QeAXR8RRHro0xSoAsqbpOb66vtoQcfao89+mj8vDC/0LZwH712PYhaxMR0CWLsm4TEeeOa9Y31tkSm0HHGt+FeRoxdKCsHo1DJqF/2+uuvR18hdetrm21lPTNd3rp1Z/Kco9E47mPOWBd7exk/Rw55lZyqhOqeSb9UGyTj3CcJkjxIyiQUut2pjmlLMxBWsqYCR/u6AEoStLVrQKXGPgjaXXeVeAnYXUcSxdpX5lOw79oPxapzg3St6t4o6VMdsj+Rz6VLqOOepV3Jmaq1v3tNVeNUsCZEKlwKc34kshJBP1MqwZyqdxC1TJBS1UiebdF092cS43T3dIzYgTVimRH7Hp8l5PmJNYNyPq2JmHZPgmmRe/vKuBiTa+Xk4Y52i/U3yCyjzlUlbCeJWKiEw0w4Ul1H6+dHfZY2YxyxXxdSGUxif9xWFpOoxefJ3Lh3g+z/dPcWmFEL9GRtRie+H3ZvASxw6+obE7JmvI6EBWUNoCNYILaC4rYSFMGORK26HgJOPKkHiBiTxL0AD2tLSYYqKK/qlrMkEPX3BPV5gg2woa9cA5jTFYtrvU83REETr9fYu6okAH6N31ElUemrrk2V8Elea4p7iaDAkOsj42OoC3NdvM+dcCncP4DwZOZNimvz/8aN61Goemt7t+3sH0YWxyAMqIl/VgAAIABJREFUbRAuiTyLZB3E5VTQD1kbHh20pagzRhr75XbfvefaPWfvaRfvuy/IGgoWWSwpUI2rJETXBBjMFcSqKhgJeMeRQXBtc6PNLy7E9SgZmRxlGP+ppba1td1eeumlqC+3vrHRDg+PWotYOgqaJ/BMF8yM0/F3UHeA746sCeydx1D1OrdZ16TzJkFxbfqd933POVft0nVQhakSqErKnVvV1FQTs0D0yedI+Cqhoi1dFWtfVHjTXS/r0vksibakIa/NLI4qnnXMjvNuF0oKRec+1JauP0mGiqHrW1tLyOrBiQqge0hy7D1VUXZeeC8Pg6aqFK/ZH2x68mAjCWUm6NAe2keXyfp67NExSi1ZM6f18HLcGQsYxbGPsg/aj5/9b3uOVxV0YveOrNXPpqqa2i7rgkOLky62fr6p5qXb4zQRiZ8Nc0EMMzkONlvsslfmQclqe/qJn/aYrf/T3VtgBi3Qb/wZnPR+yL0FtADKmsCsAk1jwQRmgAuKF+MGKeDwtF3QYjuCOgCPmQS5x1NygXY93T6pWFVSZC2p+lqc+I8ThPIMVEABD4odX7rBcZ+ufF7DeOh/LQLt+HWZq4pJBXa6mql6CJBr3I1JV1S9vJ97ISgQGwhRpLbHTpCv4UESuO2tduvOrVDYaPPO9lY7GB61O9s7nQvhURsNR51rH95d08yHQRIGx208GLelhfm2v7ffTm1utscefigAJBkkV6np1CWeGHZZHSUHlZxiQ+ZKshFKG6USSE/eJbrIOQZwU7NtN1LgLy0ud8lD3mmHpCJfWomaXwlAE0yHejlKFVMVjXtx3+S/5EFSITGoyqUJKCQ9NY5Qku54JDNVXZVkSL6co/ps15xr3jUuUadf2JXfaVu1yb54cCBZU/HVFU4CWMmWSjdtSabCRRJPvo58er99lWxIQPP9zJxZFSEzOtaxeo+fCT7DsdJGEu2cu3pwMlXOMr7QzwKVQfcQyU7cj/bHzwkPRlSikhAlyZMMT2LTugyNtOHchO2PcCPE9bAUNO8SjOT+H03cIG3XuXC82tJDFj8PCv+b/OGQfDkPktNwYTwY3aXsay/XENfqxVBjH+N541z7KHnUqDy9sTmJNyTByE+efbPHbP2f794CM2iBfuPP4KT3Q+4toAU+eu+nY0CCp9ue5ANosgZXuv8ASqLO2nyC7uomJNit4Apwyv2SFeOLBFiCPN0DK+EToPn9pAsRrwdYPs6YFEgNBaf5oi+mX+d3wJPkrdaUYkySSa73d9WkCjbrauE63/P03edJ3gRuFeQK7rXr8fAoVLSdPWyUyTT4v7O3He6QO7vb7dbWrejjzs5u2z8gtm03kpFgV9zEKIp9FFkTM7364WGSqMEAF7LjqHmGekZyhbOnNqPeGMQtCkoPBm1lZbmNj3A5G0Xtsgl5gYBEXaeVsN3C/Hy6KXa1sBZXFiMJSLrAZsZBFE2IGARUonL71p3IMrmzu9d2u8QUXCOBWFqiEPR+ANsgA3ML4dZKCnbdPJ1r103NMlqVnapi8nMlFa5XX5eESD7sTyUhtlfVk6o+0QZqJG3jhsuXKdfr+nWtSORdSxXA+3yfdbeqMyVcC93eq6TINV7HTzu5noj9ytgzicJJFzz3sSqWBEpiJSGW0OkiXD8zJH6SMAms61/lUgXe+QgC2q0t7mWteY9jOPkZoP20weRwgUIe48x8qVsralq6RrLXk6x5MOBnSp0r+2Xb9jtq7XUlIySJ9FsypzLKaxF7eZxJbKrSyH2SUq7TVbyu5zi8GlJXMMdBQhmKxxE/evHixfaZz366/d7v/EmP2fo/370FZtAC/cafwUnvh9xbQAtQZ83TdsGogEaXPsFkxphNi0V7Iu0JdRKGdCEUcJps5OTJf3WvqsBJkC045/eTrmWqDaOjLLBMvBpxUjyX5507dy6+A3hqshPCT3SHFHxWUCV4FNA6rgriBfqSK1WdqsaoBnEthEZAqGIXysm4tf29w3B/JGYsQeph24Ws7Wy3g0PcH2/H/RTNBnhub1NIe68dHhwEeYMwDYfcS2bFw7Z/mEpEhu0ct3FX94p07xTbPX/+fKT6Hx0Po9gu7o9kfbRweFSiImsmLl9RRHyuzc0vBFikDchhzMciNekyZi3J61KQtf39gyAud+5sxXuREIRYI1w4UQcpoE0RZ2LoNjcDQH/wAZkhqUuWGQfn5hZiACoOKhfOgTFGEhv7UFVN58J7VEGcc9dbBczY2fn3IMF2VB0Zu2ubayRiEiWJpXvLayQxVZ2r6lUlayfXl8pcuAsirXXFmdNW2j/dSvnv9em2mqRVl82qKHmvfZK0VZWyHqBIjKtSWccriaEdCZO1GFXUeb57gHZU0ui3Nvaaj9tXfhZUIpeHIMM2vzgfCi/kDNJMm6l0rmQZjIiHzIMW+qidK0Hzs6eum1gLZPaJ2n15cFU/F7hf7wFJlnXWaK/G70rW/LyV5Lke+Xxin/q5dXCw15YoRL+yGqUScIP8/771RI/Z+j/fvQVm0AL9xp/BSe+H3FtAC7zz+rNj091XwMb7AmNBBmQNZU0yUwkKwAP1RTUON0AVK8GywNCTeMGe7wtAK0CX+EiyqkqyvnkmgBLK2rPPPts++uijSIZCkgv6CiiiD9lv4kOyKC399NSb9gBUqCT8pw8VfNnHk31WgaN9EzxIygTHjJf3HFcls9QdgLzEs46HkWaf+LS9fQjZdhsdJfHJxBvpGrmzt5+K0wiAOGz7kWhjOZQrFK39/WGX1fGorXQudFyfik8m8iCrJynABZ5BUuZwsZsLEra4QIrwcbhZTohRpwQQ+8ZYtrfvhP0kwsStwePoL98zK1/W4+L/wtJyuE5G8hPqrK2tR/zcO++801555bWYE+0L2D5GKRyOJsWc6WtdB1UJU+ER5NNWVdD43fUqgOd+7jOhCr9jP8F6JSG2r8KETSTgJ5U4+miG1Ar8XbOuj0owVSGrGyo/V9WXNnOepp9brileoQ32MONg/01JXLose9ihC6mETrtK9FTX7K9kzcMR90ooQCU5h9fZnvvXfSR5q/aXyNAO/TNpi/tKMiu5U/GTfEpweJ1xrayh0qYqpVtqfm6lLTlImBtkrGE9CPIzz76rqkmkYi+HUj2tbSc5j0OXbm2qGnI9+1NbOi7X54TQdUqbyqfre3w86rwBIJyjdnQ4jPFA1uYXBn3MWv+nu7fAjFqgJ2szOvH9sHsLYIEXn/neGPc4gHyqO+nWJmlRKTNVOKf1gr16Ul4JECC4Jiup4FerS9D8vYIvlQ1BUYKt/QBlvCfgWlnbnLhavvnmm1FDjHEI/CVKvAZh++ijq0FWdI0E4Aru6TP31dTkAsQKZgX/EhnTjpsVk/dpF8CaigGJKDKeyXpUPGd4kGQo2jkatb2D/baziwvhYbhCcpoPSdvfz+yZd+7gEklBchS1Ubg/khIfMHrzxq12Z2s7imcLPtdXVyPG8P77728fXPmwvfLKy/FzqA6NNOrp/sjzF+eJlUE5SLWIeBn6fogb2TxZ/5a7OnzzoVwcjyAs+53L6WoQSNwZ89mob2ThQ3mbbyurK+FOOQ+IPQI8o3xkNsr3P/igvfnGm2Ej55pnHY2TrJ2Mo6tErKobJ+PEqlqiuxqvGTdGO66jGoclQBewS0IE0tWdMBXFVGmqCuhadw+pIEs+PCRwLNjEdPOqSXXd2f8gBVFeIRUeCYd9k6DwHvdkxlVIQ6pWzEm6lkKCM618znPnBtu5xkoybd/vkECeVfeJ+0yFUbtK7lSwJLWSbJ/BPvbzxnmgTe3Kfcb0qabpaqgdeZ09srhMW1lnzXmSrPE8ygGQfx9XW59fSbSqqm7ZqdglGZsPb4JcM7zu54GKIP0lhJM9y/Pj5y620HVa12Q9zInxLC+2Me6OtH+csX+5D1tbXliMw6ez95yNg7Jv/sUPeszW/+nuLTCDFug3/gxOej/k3gJa4IWnvjvm1FaSYwwF76NYmdYbwADRwb0O4gOgAMBVcldVCMlKVQBU1gSUJ2cBVQZ3OAAmXwmEM0mJoBbXvMy0tthWVlfbiFinhYWI5cqiypvhErW7k/F2uEiePnO6bd3ZijZxHaT+GMWaBczEa3EtZEqCpxqjahZudiRrCDfDdD/jZ55tOwfEdM0thEKHK+JomMDreHzU9vcO2t7uXjscQTiJTRmG+1YQplDVcBHk+cSB7Yf6RUp84tewB98P4p5RuCMeHKbLKWrCzZu3SO4Ybl77h/ttbWW1Xbr//vaVL3+pPf74Z9qTTz/V/uzP/6xduHAhYtNub92JORSMTlLRp4AQIN76VHPzg7ayvBpAkjkI5QA3yokbHvFQKH0UN6do81z0j7ExTp6zvEr9vqVQN8KdD3A7blEf7Pr1GwFwc96PUxUJYpEp4lWFVK0syqxiRF9xD4zEDlGQuKT9J9V9kEfamQ8b8z7JXBjP0iLlDnDHy7IH1f0t3A1R6QDPx8QGThNoJIHJOMEgT/ybg0BN1dskg9mudj7i+iBT2DJryYW7alf/K+ILI45rIdTOPDzJZBVRVJqnsQbnkpAFEaSd8XEooqxP4hD50q0TNTmTVaSb7dLSYsQWYtfR0WHMV46FPZZzEMSly36oKna4v5fEfXGpDUfDIPKxATriiw2wWBDNo+O4BrvFP8jH/EIoxzxvETfaGAxrloQ4aXvngGtxDfagIx+UBynYhrnMz5J0Twzv3M4WkZQlYmopxE1ClEH0GRuhZOM2zDiws+tLIhjuwh15TaKrQpYup34xPg5Lwu20SzCDTUkQJOlyLBJvFW4VOD9f8IemSH3MMYoqcadHqdBmmZRx21hHoWYPDtrffu+5HrNNZqL/obfA7Fig3/izM9f9SHsL/B0LvPHyj8cQNZMjmLIdlzbS4Zs8A9BNLNipU5lUAfBhTBvAT1dDHlDdzirI8eETl58udbZqEIBd0M61qhYqeZ7ge9qvCxK/37pzJ8ha9HcB1SBJHa52y6srAeRvXrsRahPE09N743wgDvx3LLRdx0hfPPE2fkfVJIjcCIUiAaLqQ3X70q0twfCg7e3vBaGxfAAqGiQNMgLQJbmAalwomON0IwzXsshiSQKXvQZezYQjmWBkwPOXFtvm+lr7pa/+UvvH//gfBwn9s7/48/bUU0+FqyIkV/CYcUOp1DgP/OyzJUkqD8xzgm2Ut1QGpypEqol8QbZCtVtcbKvr6wGCUQUFq6lipmIaSshRkpr5hfkA8tyr+iUhQMWk/5KqyLh5xLgPknyohHQp0atrWz08qAotbQfRK+6q9b7BfLrFOue1/7oHeyCRKg+KVpIPFT9tVBWmJGqZuCKJCoQq1w/lDSA/SZ4yQUjumSQ+qnqSDPphSv7qAqg7pQoV17k2+a5bZNjmmL2XbsIklEEeoo/Gm7XjJI3VNif3dlWPPJhRTauumtiDzxwOg8x46Zjc93MLeejB/brPxj6j5ENHnGrMV9isUzv9nJkQIrOPdjF9ERPZ1YtT0dPdUrVQ8mj/6zNjPQ4yTjAJXz47yXsS0Oo2q9cAe8d7JNu4WA5a2pZYzsPD49gLpvYnE+XqKvG3WWfthSdf7zFb/3e8t8AMWqDf+DM46f2QewtogbdeeSpi1gQSuupdu3Yt0sRTW00ihgIHiQAwA7gAHJ68A5wF/AKdCoAE3ALP6kokCAOscspvAL7tVDAsMbBtrqEP27u7Qbb4eWFpcZKSP9Q/XM2IJ5pfjMLegFjbZryARsZEm4y1kq3qtiYYnKganQtcukSStS0VC8GxYLK6UaaL3aANR4ehdEji0v3yIPoAiUNl052MeSCujfe4n+ePUC+Go7azQ122TESyv5/xabs7O211Zak9/unH28/93M+1z372s23z9Kn2ve99r337299uV65ejekPBTCSJkDUpi6gvEe/VFpUQrEt8wx45L3qVghRZJ4gkQJVSE4oBMvLkRwFviGoTRKyELFiAfKPutpb83ORlMRxmoSCPjE2yZ0kEmB8iGLTJX+ArOgGKEj2mbrHSdZU7fguCTtJSCBrQSK77H/V9VcyI+CnjzWOKRWxaSZGn+d6oO/8p3+htpIxh4QgC0vpbhqELol0KthT9zpt7BqxFIUqqS6IKt8ScV3wPJzxwCUV4HT7g6xBgl37cVgSGRHzqyqQlbxV17+6ByTd2ljClXshM1e6j3kt9lNHonU3xo4nSa/XJtFO107asV4g8yx5TXX+qIspbKFS8+zq1uhngmOUoKVKh7KW88A98QzcdTuCputv7hXrpE1jLV0jHlRpQw49lhetXYlaN+g+R4itSxfM5eXObXW+tZeffbvHbP2f794CM2iBfuPP4KT3Q+4toAVe/cnfBlnjv6AQQAJBAODh+ihZSgAGKdifxBP5niDRk2Pa5+cK4OpJvPFSEpAEtgvhOibhqW5ZnnjzGiBMkKSCAfjKBBfjdjA8bDdu3AjCRv9xf9vd32v33XshxgnhoB2u4b8qE6+Hm1+XWU91QIAr4XRsksyJAtIBRscWwHtxeuquOofr2+goSZkxMukSmS6fZIKk/prEFMUQZU3gCkg87lKJQ45u3LgZmR0pTo09yHx39vTpcHuEfD722GPtV/6Hfxiq4jPPPNP+/X/4DxMb6yqmu6mkiHZMw19VxSTnuuilS+PqKkQ91UzcGiXSfA9Q29W5Ym5VS2l/ZSWVMp5NwWJBcucVOAHfKjaRXbJTkSRF4eLXJY7h+cwhbVuEvZJn7g/lsovLFEDX9V0Be6zd+YyRVDHjZ9qWAKr6VsXEfcR4Kkiv5DFtmupaPj/JWig5jdhB103uoSQ0U7Km0icJUx10vJIlSRt9ObkXnddsf9RlEe1is/i9U6pi35JGviNqjuNksg73RZLPJDISXQk/hyeMRVJd+2Qfwwbz6UKrqoYd2fc8s6pdklVcB51HVDuegQu0CpXrwWfgBkmW03CZLJ9T8X4oZzkGfsZlmeQ7uKYSL4ob5AL7YCFrNaKC5nhzrlDBcBXGXTpcaCN2NUtSTOYhbEnmVfo9nlyHOyVJg3L+c84ga6urKw2XyRef7uus9X+9ewvMogV6sjaLs96PubdAZ4HLrz0zruntdf3j5F3lTDcwANft2zcDmJhYQ1cwDVoVigQumX2tnmILvqtSlNdxMn53aYCpCpFgXoApYPP0f3h01FADUdeuXvtoopyhBgL+qRE2H/EyJPxI10HjnxgLKpNxXIJ549Uyxipd0BxHTUSQ6kKbJC/QBgJ/Sd8UjJLgg9TiqaxlW1OyhoskabslBPR174DXiGvbb8PDo1CfiMMJxWGU4PfDD69EW2RtJG6N5wJWIWkX7r8vVDZ+/je/8RuhJnIt5BWFDsIkAcIOjBOyVomryhBunJIuXrvnHtxjT0d7pO2vtdZohxprFiy+25VtqqpAQFXzUEYnykNnd2zPswTsqhuoGJA1if3HuR66NnULlFipoklCPu5Dgb6wFwD7Kmn0ky/3hS6Wvs972tI2JS981wUXxSYJG6QOdS+TfeCWSpyVBEDCJXjnekmZ+4B1jW20m32qa9E1HMpsl4xmqnSPGvGJ2mLckTWVqeNRxvnRvm1q64lLXzfuSRsTkpnJWNy/1AyjLqKv2a7EE5UKkoy7MuuUffqJT3yiPfjgg+2JJ56Y9LESa1xq/bJeG4cXHpawJuv81LnWLvW1uv78jEm7EdfWKYELlKYYBYnTDRfCtrCYNeOwHYde7F8/W+ozuGdxca4dHScBjHsXFqPcQNoEhfuwywZ5Kvb603/7Uo/Z+r/evQVm0AL9xp/BSe+H3FtAC1BnTRcvwIzkAfJi3BCAiS/A0+FhurkJYAF9NUU/bdT2JCgSNMmWYCgVtVRl0pVomvZadYA2qvohqKsAGLL29ttvtzfeeCPIGdcA8gBJ65sb7c7WVpsbp1sSShVAkyyY1ZVTMG+slUC2JrmoblMShASheSSvqqaKWK9xnBA1gLpkLQkRbmepROzu7gSZC5Xw4CDGontqZMUMt8use3b5nctxD6oV/4nFwY1tfXVtokDQv9X1taizxliee/75CemknxlflglLJHgCa/qgujF148tYNMbM9diY/7TDNeFyNkpyHdlEx9MU6lPXt3Txm5CZQRLiIEKRrGOa0IF14LqSrGGzIPgx1wmeJ68V1zoVWICzBFNwrgJk267VuwD1UmYsZHxcLyFS4WW8ulGqONmOLpy6DNdDiyRgqWjl88ksmRkI4W8Wc+a75A4VsapKPEcioeJn3yUP1e2O93T1lTS7H8Peg9y7qErDw1x3kp2FuVR5fL5EqRLejyM7riMVcPbcV7/61fbNb34z1pXumypsjgnXWQ4SOHzhmQ888ED8/uKLL04OgKZ7K91IXW/2u362qLq7p1Wt7f/UnTFHMf1MmiY/8XMnbZqujlHbrSsJ4LrCtZF2UfWZh3Bj7tyK82AnD31Yk8vLi11yl1z7fh5J0B3L2bNnQl174vvP95it//PdW2AGLdBv/Bmc9H7IvQW0wIeXX4yi2H5JkAAvANMPPvigvf7666HIALLAdCpPnFxbS6vG7UjWEsxkkezqJlYBC8+dnmJnNsh0G8o4DQF4BVmV8E1IYGvRz+eff74trWTckorYzdu32u7eXsSsAdr4/+lPfzr6PgnkLy5KAClj8Whf4CYRU1XTZvSHBCPTDH9TgFfHJ4iHiGX2xC6hQ6SAz9cAdmSVA5jrzhcKYJufxNUBqlNZG7f33nsvimbTX+eFfqyvrsf4jf979BOPBTn9wQ9+0K5dvz4ZX/S9S/4hEK9khvnTBVBbk8CFZ3c6TBdflvWsNtY3gniQBAV7cS9ukyQXgZxZJDiTW3TkJLIFpvtrrJkuSyZ21/aSMYGuZIGshdhOoiTod40IvLEPY+FrouB1RKsSENv3Ooi/7oAqSK7f6hopEZIc+V2CVkmNdoSooawlQMeljjVwGGRNhRkSMiH5HSnNOUtCIIGW0AryVYDrIYnkRQLlnoz9B+ttnWoUboBJxK3xthTp63PGq0JXFbzqmlnnqRJKSZulACS6tut+5/AFguxBkaSO64xJ08Y5fxmvVkmRduO7NosxoPgNR5neBXfULqMnyW3IcsnvZNcMlXp1pcvKSAIR3JSzPACuk6hsrrf4/Iu0/ePIsonii8KN6yNF7NkPZI7MdcC8ZSIi3Jdv3bkdWTohfvk5lwcR6UKabp9ZB3K9PfXDn/SYrf/z3VtgBi3Qb/wZnPR+yL0FtMB7bz4/VsWQNKmuUbeMQtMAqEuXLgXBGQzSHVC3MACHYML7K6DT3UowLaCrLkyCv6qs3U3i7k5uYPsAG/uKTvHSSy+Fm9SpM6eDJNDHTD6yE2TtzObpOKlHISSOi3HTf8CfYFoAbD8loRIPwWAF+OEWRcr6404Z6mLVBFwn1YjRES5bXJvuewn0qcO2m5kdwwUtY10YQ4wR18eO9B4OyRiZSS8gTRTR5rB/Z3d7oshsrG3GuDjdR5X41OOfjsK6X//619v3vv/9ScwQ16CqmYmQ8VfXR54p4RaAH3c1pzL1fQvbRh2rRhzaSpewBCCL8oOqFvi4+5/rJ8Gz2Q3JhJfKSNhqPl0iq5rKe7qf1YMF0vZL1iQsvO+a1h1RpekkcPceVTCvl4QYP6cKJwFQ1XFuKwGS1LmGp2QrXR6naz9TzCfx4mAi349U/l0JgnAJnKS1nxIl+yNhqXvO93RRdoxeK0Hiuc5pELmFVCfjtS4mkvURa/Q4k9vUL/eK69IDksk8dklfnDf3GO1UolgJMj9DzCj4zrN1X6x73rmyr0kG0936ZNt1LUyIVbcgKZmR8Wncl7bPuLMk0Oyt+GyI6cg1y2W5NrLkgjZxjpIsJ+mta40xOU4U7kwIlLUJx+FyvB2fVWfOnMpDlyg7QUbOJO6q188+0btB9n+9ewvMogV6sjaLs96PubdAZ4F333huLMnylB6wAEAndT8qFICFLIoUVQaI8B6uhBABQa0ZIwWGArgp0EzQWZUSAZjAN7FgfiTplqTaUgF6PeH3dQpEk5qebIc7e7sB3OgnrlOhtOGet5cp3ol/iVi2Lg7KJBEqORI1lQjsAWg0Rf5J8iWIs+/V3c2x8CxdylDQiFPRBY7xZBr//bBruPV1CiaAjnt3t/diqPRlKzJXHkaae9zFGOfi0mKUBKAA9dLicltdSWWNE3nI2sUHLkXCEezz27/zOxMlKgllZuHUDjWWkGeH6yU1ynQP64pBRwHgUmwadWOqIKV7K6QTUppjTOWIr1xrqdYAlgGlk+cuZhr+v88VUne0JAeoGZlmXtKvIqTS4kGBBKHOT1XAXLu0qwJITbqqnqjEshbcNz5XouD6kZhJnlw32oj5xzYJ4jPBiMR/qqgliU3SUcjUifgxCZJ9lXTbF17Xvh4iGHs3IcUkujDhRii9h7F+opD6MGvk2b4kSBdN96tEtV6nfRy38+f+n6yrLraVNrZ2pmqxe8jyBHVMafNp1szapjZxHU3mGvIVbsipZDmGk+psLbbu+koVdDGyl2oP1nF9xtJS7jueF0p5V/qBe/kZsmaNStrYH46ijhqJSXCL3Dy12U6d2owY3O2ttANklOe8/NxrPWbr/3r3FphBC/QbfwYnvR9ybwEtcO39V8aACkmUCUYElnwHUABcTN0PAAGc4RppDE9VzOrpNq9XxW1CrrpTet2T8pQ8Y3UEmrSjy1MFYYIuSV6cqA8GkekQMkLmR4kNKhoxa5CYW9dvhqKWpDMzNXraLWCtrm6SQlW6dEtKcGd/6EOoh5HNMAkp/3lddUiwqi0ga6hrqiramHjAyJYXRcGTFJta/XgE6TkKBYsU62QfCBIw39roeBTuWow1weRSW1vdDDtConnu2XP3BElFWfyNf/tv26uvvpoKRpBBVKtUFlQnsA1El76ZwU91YDyYi4ybUwUuix6jRKTastS5c2GT4zaY1OVLsK8NcSMTUDPkUCWi5Ng0rkfKIfTkAAAgAElEQVTQL5GqqlC0E2nSp0SN9nSj9VqJhOCasTmHFYTTd4nE5OdOUZFQSGhVlifgvSvjUNUj7ek6Uomybcg5//P1JM1JKAeRrGZK+vLPNK5zEheJlgcM9rsqg1WZdJwn163rPw5SFtLusS67AxtIR8x7rNcpKeb66vYoEaR990D9XolqbcfrtduE0HVr0ThK7jFxiJ8h7rF0ncxi4LZXSbhjdh9G5svxcbHvVLF0j3KP5UzSZZdsmHnYxH/2DHseNT0zeuriOGiXLt3fHn/88Tjgeeutt+Iz0hIhfJ4ZD8wzcCWfX8q+4y78yU8+1j7xycfinhdeeKHdunm7KyUy30bDo3b59fd6zDaZ6f6H3gKzY4F+48/OXPcj7S3wdyxw59pbY0G38UmSJEF1JTCk7ue6DI5fDiAvYYuaWnEKnKBSQCdY8uGCNd2Y0nUo7gjQmmAoXa489U4QebeCwvuCxOXV1SiAbczalStXJkWyiUohVffZU2cioxzPpe+QEWNkKmnzOXw3Ts1Td55pfyVTAbDHmRxFt0/HavZJ2+c7NdaMV/I6s0FmCvaDSDCiC2LcO14MW/OfmDVeoyQBZG08GEdqcVKWQ1ywYRsTE7M6SXKwcWozyBpj/le//uvtySefDNvSHgSZeBnng3kjnk+ibGwWr42Oj9rePmQz3TdVNlDZct6JS8tsdhnbd9jmKSewD+DNWEQJIdOe80r69Cz2HES9c0mT1PAcFVyuEXQnCcK/0vWT10lMVGVV1CTblcQI+CvpSbfETHAyTwHwLiMlv1d1SPVPpUoFRbtITO2zJFEyX5PKpEppqn+kn6n7Y7qQ4h6Yrn70TxJzst/23dd9dlWDmZeTxCvGRthVd9BwPMr1wHqJeWnTvedekNj4+VEVtKqKOieSt6qs1YMc5wW7LqEQd+UoJKYmieE5km33P6qu67eqe66heojCellcmB66TJX9afp/SbjxqVkPL9cE/Y9nNOYi7aJKzPuQNWobso+J+eXwgfT/sS5bazeuX5/E1hH5ubqepQZOnVpvFy/e35ZXFuO+KD+yS5Kk9YxdO2rt9Zf71P39n/HeArNogZ6szeKs92PuLdBZ4OaV18eSDlOuc6JskWsB6hQUZvY6SQmAqqaB59RYgiLIruBa8KSbZAWRqarlyXX9Enz73fZU5QIULy5GOnDi1lDS8jQ81S2UtnvOnWuX7rsYoBci99BDD02UI4GlYFHwSRvWdDtJFrnG92MMkR0ue207Vc2YEpujcIFERavjwB4Qmyj8fLAfitSUeFBiiUQFGddGvSXIEkQLNWRhOYs6G3uHwnZ8lMXF+XljYzP6der06Yi9+df/+t+0qx9dCRBO8gMAo6BTIipIj2sOs8RAFAuHIFOQO5JjpNsc95JUhOdxPyoHNsgskun2iHGsR6UaqRrB27SBDcN1MVSMaQFtnqEKWpW2ePYoi0ULxjNL5TQBR/YvyZdkUOLstaqXXONYPXRIeD2dU4mA69/2BfweUKimnVSZVLBdT0edYqUbZPQtkmXcnQ0zE46kKU+qt3VtSWQkqq7tSjglP97He9lwFuiOddul7mcdxL3ErHUZSOnGSZJY13olZdpa2wcppfZYVkGPdUPJgFDVIfwLmZ0UpZy1u7V1p4unzPmD2NPmygprLEsQ8EUCGxPsMHbH7/vuyRgzbsaRiTPXhYdDziG/6wKZayNtzuuon0Eml5Yi6Y/3ZPuZ5GR9fa1dvHRf7Be8EFDVuI7DFOxEHDBfuJhfOH9/Ox7Mxc/nzp2NwwfKduzs7oSSxliXl3GRZG+19soLr/eY7a6/Dv0vvQVmwwL9xp+Nee5H2VvgYy1w58blsTFJkA8AD6Afwkb2sqMubTwgA1XqcH8/XHcAIQAiwJxJAPh9eXkplBVBbcQUdfEyKhsC1Xr6nj9nCm6VF1UEgXFVTAIszi0EIQgCOGgRY/f000+3xeWlAEdme6SA7cbmZltdmmaXI26EdNjb2zuRuc2SASppgDTGVZWJJFSZ2bIS1iCXkXjleAL+HEOtVca92Ji2IV3Ec2FLCYgJB4yHwp60HUlQApzi1rg8UR1p25gi7lFtYNyhXhwlyRgO8/T/oYcfbl/80pfav/vNf9d+9KMfRna5nZ2ttryy3g67RCICXsZYVQ8BPbkvcMfE61NgXxWzqnjodogywNrhdwi1xBI7TIj5cbpH0ub2TrqxqmBAnLCbWUsF4LkejhsZISuh4meujXigroA7/ZKkTInDNLthHetdys98EjiJHe+xN2yrkjVICAqPhKkeAjgW467CXTEKIkMCMkZPpe6k3fNAg31xd5ZR7GitQG3EtRFjBhEZTF2Q61xp20peqdkXxZm75BqRlXI8jrHSHva7c/tOcrpubtjbVVWrJM2xM6ZUU1Uos4VMVOTPJo8hbpLMqJmc5sKF8217e6utrW20Gzeud/s0k9aoICfROg530lS/pq7ItO5akSRLUKuyWA+TJMNez3XVZZZxuS9tn2uNf4saeUtLESPL56efjWSPRN3fWFtv95w9O6nzGAadz5g3+sr1fPE5mm7hSVLzs3W5Pf/kT3vM1v8t7y0wgxboN/4MTno/5N4CWmD71rtjXX10jwL4CSolVgAJXt/f3Z0AVd0hvTZVlazBJrC2XJagTjAUaljn7qiak65003gwXbIEjt47UVEWEpDHdW0c8Vgoax9evRKn8hCyAGKttfMXLrQ7N+/Eqfa5c+ci3q5mlZOo0hfa1BaqQPaxqmG6XQXojYLCeeovOaXfXnMSHBJ/tLe3E2CY6yWdJBWYKIJd4e4gfi3Jk0AR+wocBd+MJ9wkQ2k4aDvbe+ESee7c+fboI5+IOJpPfvKT7W9++P3227/9n9r+fipzI1w421RBE4RqW91bGcP+4UHb3t4PV8VIDDJOIqh7Y3WN00VtYXE5Cv2iphArxBdqg4A4VKhjXQ8Hbf+AbJhdTF6nfGAfyZxEMtZmKEC5mqt6kirIlACp6HqvbbkPaqxSJWuMUzLKtRJNDw5c10EKgnykIlbdXx0n33mO/QpyMafrY7o6uuZd6/bP/qtUeZBxUiWr96n8SMqcV/e0NuM76ws3S+LV/HLNcyBAv615FgQ7FMAsm5CZEbPvXWb8Lr4uE+fkIQxk7e/WLKtrR7VOm1JqImK6usQcdWy6Ycc639kK0ttNwF1rx71R9639mM6zWUklepAnfs7vfCZJdv09irFHYfGMq00ynoc+ZLJ0XCNUwi5mk4Ot5cWldvbMmWiPNY1XwuLKcrQV+6D7cr75zv7jGczBC0+90mO2/s93b4EZtEC/8Wdw0vsh9xbQAihrgha/e8pr5rt64n/n1q0JSUBdM2DeU37aNR1+ug8lQBMgCnLvOtUvMWsAI689qQacnDXchFQsUNZUbq7duB59wO2Isezhjofb4m7WMXvkkUcCAEoAVLsEr5WgTYG1yTOmMVf1vShyPcqachVQRy2lLqHF1A4Zc0T8HyrYhx9+GP2BYAJOBez0T6Kwf5Akmfvor0k/eE1XTUm3mQw31jfb+fP3tfvvv9Qu3v9AlF+AqALMf/3X/1V77bVX2/rGSts9GLY2mG/Drr6ZoF43MZVWbB116nYPkqyVjIS6jqkoYgfJKqoQ79se7fOermahwhynyxdkZxTJWu5WFVSQXBPaEjdIQXola3WduW60K99PkrXat0rWyNvuIYT3S7qORqNJPTnuD8Woc+X0IIJnqx5KtGkvgT5HDNMi8gJ0CdhJ5VniL/lT4fVwYJptNBXL8XEmuqHfHkyYjVOlVIKQxDGVPscryWAN05eMb+xiEzlsiXIDOW+SNW3tmO2jmUKDGH5MDGD9PFCBZ2+wH9wD2EWF0wMlruXQA6JU18F0XBnr6nNV7aJWWskgWkmSa8u5myZ6yatcZ8bTWgNOAm3ynXh/lIcQ7s3V5ZWovyYx5fNobnEhDi88fHFu/Nzw8It+Pffjl3vM1v/57i0wgxboN/4MTno/5N4CWuDmR28GMtadq4JswAKER/AIYF7uiIfgg1N3vgASur0ZM5KgZ+pOJ6hMYDsF4wI9s0FK1gT+lbQJvEI5wR2vizsB9vJ1/fr1RpyRp/ERR0Xx6PffD7IG8bjvvvsCeEI8JHu6SwlQp0Qjk14IUh2D3x0zsTYAXcYOyEQxM3tiVV+4Pt24SBixEKQFte/hhx+euO1xfSoGO0EuI7HI3nZ8B9TxRYp/2jBujmcyF2TsZM6iZMHSSltf22ibm6fb2upGFMUG+J2/cK793u/9bvv2t7/VxgMshxvp3ZkQT5JUldIgieOMcatKCH2qxYp1J2W8unBJRiZEi0yanfsj88C4U7VJ9zoJFeuwujBWZW0UhcXvjiujL3WN1TXj67ZdDxJU8yr5MDZPwC45wY7aSDfdAPdzmWHUdr1Pd0CfG+unywhayeNJknnycMP1yj0SL+zKz5VU8dyDfYhsJulR0dP1tJKZ/HkcKp/uoxIG+20/so7eoFGjLOqPFeLl54D7t9oBZa3aWsJrv5wXyR1rmetNcc/asm5i/fROQpvKHt/tQz00mKp+HhqZxTH77z0SRn6vdned26afXVmjMJX96tKLq7DE62Bv/66smfN8lhAx19WT4zOIHeg+kaBJyNnXEl/a7Mla/7e7t8BsWqAna7M57/2oewskubnyehTFVk2SJADSyEZGbS7AP+QjXOwifmaaWh0wIVABvKgoJPDNYs8qTYJowbbtTEFSkiKB+99RUbpTfMEtMWsqWcPOfQs3wlt3bgdhMnEEaftR1258dD3GwXggQZDPQzIW8v8olaDDLlEBzpMUfaY4bSR36NYL/YvkEwDgruZSuAkuJSAWhDIG2hPQ61YpcEbJ2N3diVpKXIeq9t5770WMDgAO25M0gWdBAqnD5Ak79dXefefdSBaCbRnH2TNn26UHLrWLFy+GixrZIUfDTPxBzM/C/FKMnTk6d++Z9uMf/7j97u/+57a9c6ctra430vETc0W/eZ5ki4QK+dpc2CLnLtUv1AzdDescq7hxL2pdZuOfy1jIDnzSZqiCgP65LEAcCso8sWVJwrGV7aq2CKRdO38fWeM6iUQF5BK3jyNmVZkTkB9269c1Z78l4q7VCbhvGXPpOnZNMFbtIoEzK6jr3H56vwco9llVyT3GXhXU66ZciUPO/zRhj4qhfalEi7lcXlmKve2Bjc81Zov3HPfhwX4jDkvSVz9OeU1Sq/qUae9zPt3/tutBSd3v1HXE7dI9fLJN7TudT4iaxCvjvFwDXuPayTm7m9ipYtY50BbcJ4k6SeJ0X+S7SjGHRa6Xw/2MtXQexke4D6d9JKoHo3S79nOQa3ke/1XJJXe9G2T/h7u3wGxaoCdrsznv/ah7C4QFrrz30zHgQBAK8Mf1iGQdr7zySqg1EB9cByFu46ME0tYgEnzxGi52JjdIkA0oyeyRApGqbAgeuTZJDMQkg/VVUrze++v3o1G6kwUJ7IAaKtWd7a1JjbMAYRFTNt/evXx5okCgWulmaMFn+6kbp8SL332NwH/6qXpAf2qcliBVYCgJ5nnYlf+Q3mvXPgqixusqI4A6/kdyl8XFsDuglTk4e/Z0ALfMencYGS0heJcvX54kO+G+T3/6021peSlUhv09iBBJSTYi2Qjjoc1z955tly+/3X7rt36z7ezeaYvLqw3sKvGg7yqndY4mpLoj946dOajjrnNt4gXB6mCwEAlgVCV0rcPzkWdhy8ODnFPVK9rWBa4SfK6BrEF8JVeC7rqmee8kqfB3wTfXTPs4jZejVEFV6VRefY6EQEUIgsTYJFa26zrleWaaRFmTYKjOTUD9iTqEEgZtJEmvsXH2yXV8NEqFOfZHp0CzvowXdA1HHyOV/VwotdV2EkwzfWqLIDXdAUklvpIUbU5bqSZnSQnJvfbgd1VUr6VtlGZKcXCvMWGxNrp4MOfbfUbCEr+0QyVs9rGS6zrn3OMBBa978GTSnxq3WZVdSZffo83FTGYTdhwRC0iykHGo3T//lZ9rjz36aMTW8vnKwcxofDyJWc3DmTwEkYir0tGnnqz1f7h7C8ymBXqyNpvz3o+6t0BY4N23Xhh7egsQQnFC1XnjjTcmKfkBLID8f/JP/kk7c+pUJhrZzwLOvC6YhljwXgWmpG6XjKkI6JbkiffUzZDkInnqLPgVaAqsJEbce7BPWu3uI2w+geabb77Zbty6OSF8tI2qNoRQdDFfkgz6CsHhGsbBF+3zmuCOPkue7JOqWVWT6ok7P0PKcMmEPFIzCdVMF0bshuII2bLe26c+9akgxCRF4Zm6adJHQB6gngQQ1rRjjiDU9BsFQiCLskbqcBKegKUzNid0jZgbgOPKKqRwsf3u7/6XdvWjD9r8wnIoa45LgmZ8nFuF8SaBXYyXTHPvfTVeT/UmXdcWkryEEpg2DpAddaqSZlMOINfOUYOE0+ZJhUmiplqVBwWklE+32krk+V0yInmpSokKJ88306TrUZDM7ytruRYE7bpkaiP7mPGEw7YwPy20XhUklVXWEl9pKyZmSjJcfzyfPvEMSRL3+/NUuRxNFLw6R46dmDW+jFdTnVQFUlHnGskKY5Vo3kXMugdMlSdS4E9dV+v9KocmxjCuUhvE3Hdxe7rO8p5Fr3mP0hpvv/32XUSZfnn4ocKda+9gkmSG/nm4EvFg1svryE8eSnG4cLeHgJ+BJhpiDLqEelDg51edc21dD5UG89M13qJodpJlDlL+j//tf2+Pf/rT7fXXX2/f//732ze/+c12Z2c75pt9rmurBzfa1c+JZ370Yo/Z+r/dvQVm0AL9xp/BSe+H3FtAC3z47stjQa5kLdwBDw+DbKDc8DNE7Gd+5mfaxtraxA0SQmFtL66BaJgZUmIDVqruVj6rujFNAeA0rqW6rgnuJHkTEN4VUg7APRoGwXnrrbfa9Zs34pmAO2uD4bZIJkKer1sSpCMz4KUKmMAuEywkWTAxgzFQuDclqUHdQuXa399rOztZrBrAxUk5diPLGwAf5ez+++8PVdKTe/qFWiYgwy0T+wLWUnkYBgGjTQpbr65mkhJ4qdkeIYPErQlIdVMlLm1tjVT/S5FgIk/482cVHYruPvDApfb97/91u3L1gzaYW2iN/xTsDhUka0kFGYoacqk6DXABJWlCZAKcFmdmnFvbW+1g/yBIKmuCNrDF7l6XPXR83PYO9tvh4SizznRkLQgv6koXuxbuYC2V3pPql2umKnc0Zer+qqRwrevEdVNJSVVzBNNel7bOQwNUEsmahw6Cdw8l7FfYrEvqoaIl6XQ969oZ40vRd/JVVSnVXq+XKHtAYP/8LmmQtAYhHKYNdUV0zO6NSl4rAeF17S9ZkCC6l4Nodmn+Pdio9zmWSniqiqk9dB2sCWeM++SQw+dJzlhr7t8k65ng5Pg4syk6NvYSe0V7qajlvODqmQTfdS5Bd41IOFXyJM4SaYmjk1cPniBrqpOQNUkenwH//J/9z+2rv/iLQUxRDp944on2Nz/62zjQsQ0PI+wT3znYYW9/+y++12O2/s93b4EZtEC/8Wdw0vsh9xbQAu+9/ZMxgEfwARiC4EAmIAKQH8ACQOH06dNteHAQpIbrAebGbPAayS0AUgK7JGwJogRV1c1LICaxiwK5c+m2dRIAqrbZb+7d3cn07wH8u08ylKz3Png/SAckyAQjEIzV5YzJEaTW0/BJvbYuQxyAyTiSqjSZ9APb8LMJPiBxPIv7VFToG3bEpQugxrVmt4vi1/v7AdAsQo5NKSlgSm+eb60460+hVPEMrvG/NkFtC+VsZaltbq436ptBJBcocXCYdefCvWth0B5++KH2yisvt9ffeLUdjweN9PqSNOdIFdP5EEzye81QxxrQrRSCposshJPXb968HuPcIpPk1k7b2d2LQuWHh0dRADsIatQoy3gpEowI5gXktQ+6iUV/goCnBYJQdm24BitBkExIymrMlGshlcNU/sIeXUkBftYdTQKmPWz3+AilaRxjEGjrImrfYq122Qkla97vuCQdU2JkWvxpPTmvoT33rvtocqhxPHXn1A4SWvtTx8B7uh+7x3nNun8+M0npuC3MD7qYzimMkPw4X8ZlSd4k0PZbMulec23RPw48uJ42tQ17iLWXhxp5oJDE6G6VkX2XamcWZVcdZ//kXs+srlUhdR9pG12BXQ9+13XXNcZ92jxe65S1aLvLBum4773nXChrX/rSl6JPH3z4YXv9zTdCaWOv1NhMnsfnbrpBn43Phq/9ztd7zNb/+e4tMIMW6Df+DE56P+TeAlrgg3deGpucQGAMOJBcAXbSDS/B63ZXxBlSEJnMukB5M9GpPujedBRxOXmCDXipJ9gCR8GORXIFevZRwAZ4EsDy3vAwQXEoLYvptgRB+O9//meRDl8Xx8gTh3tUqGgZ5yZ48sTd3xkTgFA3OUAS70Uykq5QsKCV9gVTedo/LUJMvyRWXGMZAezlOFTJdNuCTDlWxsEXtgcArqxkNjwAnW6oukTyOm3qrrq8vBgp4S/ef6lzBz2OODD6FFkilxfapUsX2/vvv9uef+HZqGuGsmUJADNLcq0xUYzdbJTYjz6b8ZL+WU6AZ6imcB0JU+7cutlYBzt7e+3gcBRuaAeHw/bW22+3rR3qwg2CrI0H85G0giQM2rgqFq5BgXsSn6NwgxT0qwS5diRh/u7hAvOru1+Ng6pkLdYsuTI7le7u507jMN034VrXuXbGmuzioGinuu+6vnHhxF3Vw4yT6o6Edbo/si/1SyWprusJcRhMy0xUoi35sY9+p//uUV/jeSfXfazfTnHleveKe7zOnYSoDaZzqiKpaqgS69rXJVECVzNYetiiDSRMjklybP1CnyVZizW8ux8KueRL9a2SZtpX3WReWO980RfH5GdPJdXM53hAYfLlPDg4TKVaZY6kRPNRvy1dr/ms3d7bnWR39eCMe3kPbwYOweg3Svpf/ul3eszW//nuLTCDFug3/gxOej/k3gJa4KMPXs1Svh0IlGx5Eh/p+ju3tlC3hkm+BCw1tbRufgJh4qwyyUi61QlaBJ8Cr6mLVX4cVUAmYJXkVPXg+CgTkwCaKCwLSSCO63f+y39u7777bhCkdGXLzGrUrTZuRiLi78bekfSDNrjvc5/7XBSRTtKxPXGxsn+6MSawzSyAgjLAIeob/VeVVA2AXAH6+G5CEZ5R20OB417cn7Ldo0hIwusARxU93bVUlDJOaLFtb99pDz30SADC3d2DIGsAPvqCG+T58/dGMeGnn3myjSI/RxIu+mUWuuo2x3uSReqLSdYEwamIJaHHBqG0Hey3rTu329HoIElozIUFso/bE08+2W7d2QrgPIQohAvquA06lU0S5JqsREzXsiiGXApza2MVk5OKkoC8kjuJDt99HYsEyVrK+Dy/6mGB5Gr6LGqPZcZDSYJjqCplKkHH7XDIoUCum0roJJSqUcaBOh9VLbTv7hv3ZhCm46wn55xIOl2/tu/eJ+ZuqlTdHY+mmug6Yw1A2CSLjklVWRtI3FBzK+nUnh4UqVxKVlyH9I3PoEqsPEiq6qkHPz7XpB5co305JAh35wEHPJnEw0OaSvq0i/NAX1nv2tqDKFV9n5kkmSqGqNgZC3s0zEMq1w1UGxdi5yJen0v3TVV52+Xz68EHH4z9yN5lTz31wxd6zNb/+e4tMIMW6Df+DE56P+TeAlrg/csvjgX81XUL8ABAeO211wJsAPoBGJsbG20janilu6Mp8isY9cSc2CtIhsBVAOwpvwqAz0VZ439VGKaqxTQrn8AHFWNugaxpC21xKROb4Lb5gx/+TRAlkhQwBlS1RdwDlxYD8AD2OLXmOZAwviBvoRxub4cqh7JFwg8SdgTo6hJRmOWNe6b9JtYr1RP+A+awD26JkCtAF26QxKXxPq8BRiVenJwzpppAgufzTN7jnr293UhSwrjIugmgpC/vv/9+xMTxDNU/TvVRtKgnR0Hs/f0ka4wL8oeyRnwh2f+effaZNgJMdoldsJeJQwTOzht9hLQtzqV6Zgwc88mzIW7E60mY6Cv9nhsct6XIkLjU5ql7dzwOV8gnnvhxu7O9E2SaBCOU3zNGTptLpiUU1R0xlS5KDqRa6Xzoyic5OOnqp5JSY9Oqwipwj2ctpJvtSWLg2p2sRdxrI7ov08ZjD58j0bEdydfBIQchuY+Mg+MaCQ8/mxTG5DSsBfuqIqd6qBrmuOcGeZCh4nUXQehqwU0PSqbumT5D8urzXN+xJ4OcT+vJeagi0eEek8zEe4OMK3PfwOxR8jjkYA4dPy6t1Ad0PXG9cZlVEaxz67NVBVX77b9zNf38SVKtPeyTrs+8zs8qrhJFrpOYMy989kleJ8lTBuM2Oh5F3Gi0H2NMcjYhjRyI4PLN3HAAFglyiClNF2rXvi7QPNfPlWefeKnHbP2f794CM2iBfuPP4KT3Q+4toAWuvvvyGAASsUxdtjXeI5bopz/9afujP/qjUGN+9otfbJcuXmwX7j0/cYuMWJkOtIX7GC4+c+mWGCA2/uVXVdU82a8KQQDThcwGKLhSbfDk2hPniOuIRBfHjQK0BC1J6kiIQlpsyQQEgtgXANDq+npcF4RjcTFAIP8Fa/SHuDwULN2osAsky2QFkgIBIe0F0JxfDLDOc0wUQts8m1N5CBbEy8x8N25ejyQl2Jb/2ITraAvCyL0ANLMHQuwgf1xH7IpulrxGnwG3EDzez1TnGaN26dID8TttmjWS50AeT53abE8//XR79/33Yp6mCgvJUw4C5BsfZOKRmMfRsJ3tCCZ20VWyumXyM32if+tra219fSNcH1HbTp0+0/YPDtrf/PBH7XB4FKnLSYYR62EwVVZdM5IwFVoJgWpKJVISM0E1c3uSxJxUbgX7riHVNZUVVQ/XtcDbuZeUSYwqcVEF8l6V4HidfJgogx0YF6RLdIwLtMQEsYe5R1KlrjFU2qKOV+XI97P8vi0AACAASURBVCRdJwncZL+WAtG2I0HxMEHCw++SId0BHWv9Pa6JYvEo7MO7YlwdLzbIPqAEEg9LbGmWmUjCT0bRzIQqOa6qpmRVcmjfPUDifa+J9zpS7TxVMiVRVpHkPQ43dMmsttP+fo7l4UG6PzN3Hlrxmgq6CnXQehTVIQR20EZDCNtxlFDI9QlRT/LmwRhxqM/9+JUes/V/vnsLzKAF+o0/g5PeD7m3gBa4/sGrQdYCcHfuWKGq7e+1v/qrv2p//ud/HsD+l375H7SHH3mkPfzAg3EqLKAddjEc8wTW8y8Uhq6u1WAQ4EMQXEEsQEVALQADtFiYuaohgiD6bKFpMhOiB5EAwnYBRSQYgWTys2AXtQfQc+rMmRi2J+YQKckaBMu4O65HrQIkA7weffTRSbZHgV1192LMgOhGJvYu2yTXmfo+AF8k/sg4r0jAcTwMlY/rLTquwmlZBNvCFmSLo68ogpA13tN+tINqRl8hbpI/2mFcXG88H20w14yP1yG2r77+Wne6P621pssXgNl6ZzyH/6fWU1EQuOvKJjg1MyY24ufdqCW3EOUTII733X+x7e7ttW9956/a3v5BG0bx7CRrsX66YtuuG55TVRDXrjY4Sd7slwDd9SGIr8TGtpxPVTBBeSVZ9oH3mFvblxRJ2uo6d237WlWncIMkqyKvmRXROCmuZ554pqra4kIWna+ktT6LsXzc75Wsuq+Ys6o4ScokspXQqsypRFZl3LnhelWhquAFUVmmvhoHGbm+dLcNwQ0v1sjqiKtgxrRiC1x3a2ZZ15bEyDFJGt3XdW18HFmLA59xuts6jjhoWpgmHHHs2giy5tyqgtY1zzOrAixZZR9GbcrxOOLN2OfGfToe9uji3NJE/Twep9skhy24yPLF5wXXb2ystSf/5ic9Zuv/fPcWmEEL9Bt/Bie9H3JvgUrWJmC4A1yALmqV/cVf/EV74YUXAih86StfaQ8/8nD7/Gc+GzEXqGi6DYUq14H3AM5dTAYn6qAxT9wrkKyn/QJaABSkRzBqDEdNHiAoOiRD3GICV0E4pAIF6lvf+laAH1z++A+wThIwzfRHnwHBqjeCNQgcbVATifdRpABcgCratECvfZqc9A9SVeT/3Pw0CURVFFXKIFSLS/NBfABvEDDcEgWgPJP/Kl1cA8li7Kb4r2521sbjftQ74+9MYMI92IE2IX2Abtw7L126FL8//5MX2uhoFOPVlVJQjE1NfGLczD1nTkciEGygAlfdIhmzZCbqVpGYBSI+bm19Y6Pde+FCu3nrVvvGn/73yFaJ4gZZm5CquVQH+dJ+AmiVScmV8y+xcV0L4utBgfaVgLluJConCaFxhJXISeZ0FVTtVb2RtFQSU/swdTvMGnG4B+rixr2SNQmo5CaIUrhYTksS2H9Jic+RXFVlTSWq2lSyUm3mvqxkzXYlNZUg2Qdfk6hIvOkbLsrDIbXQcqyOyX6etE9+rmTSGMkp11TCdpJ4q0ZWsu08Tw+DcqTYMAlbrrnoY1euwdfqGCFrtuUhhuvSA6E6fsgVhyTuVfYdh0iWRHFdOd8Lg6zNF+NdSHU+90ISefZfKvqD9uIzb/SYrf/z3VtgBi3Qb/wZnPR+yL0FtMC1918ZSwrGHbECGLz9zuX2J3/yJ5Psg5/7whfaxuZG+/kvf2XilgMpk8BQeVnVKVy9griQxjrjUQQjAqd6gj9RH4CjXYyNoBVQNIkH6dzFuDcy1A2mcTaMx3T4f/mXfxkkRKCjMsf4IEb8B1CZ2c1sc4yF5CKQKOLd+DK+iD6Ymt/kHsYTBSg+Ig4mVQHtaYyKLmtcx38zMtKmLlMAO9VGXAcBeBJDTuXN9PjAAw9MxilApR3tZRt+N5snKhrXMz7egxwyRoje8y88H0pqqGBky+uySwq4q3tkjGXQQiVgHrCVqgP25zX6Y9yYZGZjY7MtL69EIpi1tfX24ZUr7fd+/w/a1vZO2yexBVn4O5WF9lSaJPoSLV3PTqpmPsd1LemgLUlBJWsnPwEYq4cDti0hlwC4Zj2kwC6sAdenKfSrKlxB/snDiroXJJuSAEmd6qnve4/XSWYkSXVcKkOuf0mA47Nt75HcnSRv2tJ2KjE9eehSSd60L+NIpkLMmsSU9zwskXhNPoeovTeXpI4+8V3CXMfnZwrP1DWU14yldO7tk6QwYl3npgc9klDnyjUnwSXDIzF2PqMSafZoPUCwf1W1q0qjnwl3fR5mKF/sSw5xaDMTz6R7N3shXcLnerLW/+nuLTCjFujJ2oxOfD/s3gJYADfICYjr4lAA/i+/8tP2ne98J7Ih8rVxarO98+677Vf/x/8p3OcmahmACpKyuDhR2wQ5kDXOh611VAG04KSeflMlmGQgABP/c52n2ao3k/TZLePPfN84M1w3X3755QnAE+CixpkmXxcr0/ubYdHaZ5xmQ0iINZPMVRcoxhiK4nxm8yPrG1/2UXc3Yvpw8VpYTFcq2lpZXm5r65mm3zgcCBx9kQCZDQ87QN4gBNgd16pKIAXtkiPalCzxXXctyKAxQNjLTHO8/+LLL0YNNNoy1kzFTKItMYxBjpOYE3O3u0s80ULb3NiMMdFvCKCxbMSqLc7Pt3vO3dtOnT7dVqPW20p797332m/9+/8zUveTZKG1+Yxx7Nag5EvAXsl9Bb+C3ugWcZIB9FOZcG0Zb2ebHip4D+MWsFcXw0rWa/uqQxK8ibvc0tJkX0hAVGr8/SQxqcRA4uXeqIoQfWaN2j+/S0xOEg1+lzDU8VYiKZnRVpKl2ld/Vr3jGt0YPXxwj2qjkyR/dDQMd0cTjKhi+bkgib2bTGailtqnaqs6Pp5bk8q49yTplUBl33DZTjds14tkt64tx4xrYj14of++V9cFz/NQRztXxY5nSOwcG8/f38nalXgi4CrqIcDq6vIkSyjPWV9fbU//bZ9gpP/L3VtgFi3Qk7VZnPV+zL0FOgvcvPL6GBARQKMLxOfE+9t/9Z3IBPnLv/zLkXCDFOYA7H/wi18NRUYQj7rGF0RgkWyIHXkRcAI8IED+LrhRORDoBRk4Omp7e3mtKodKFc+DzEhe+Hl5dWVSjBkAiWLGfbgxPv/883GtcWeQh+udiyPkh/cATJAfi/6iYEHAGAvv8wwyKlq0Otq4fj3u+8QnPhHqlCpDJas1Pk0gKTFDiQJ045bIF88xhT99EeiqemRR6ZvxTJ5nwg/GCdjVHVI3TQGjLoqSEGyDi6QqBWOiWDfz8Oprr7atne1JZjuTIFTiostWqoSplqr8mcCFZ5kghWQmjBlbri4tt1NnzrYzFFY/c6atrq6Fcvsf/+N/attk6yRV/1wWohZAVzAeSm1Jsy5JELy7mVVfXDu+Xsma4FywXRWZquJMSHi3J1yvUyC9Oskk6sGCxKl+uKhi1f5XRchrJQu05bNP2oI5cyy+p7voSaLkXLjvJHMn26+qI9dKIirB47WqGLNe+X+SrDln7i1di4OAjynpQHbYjE30y4MH73ENzM8nIXK+6I/13k66LHKPBzhc73NVRp1jxydZq8qm9qkKpgQNZW2pyzZrohFtUgmk+5nxOS+SNw5j7L9KLd/Za3Pj+UnRburR2c/FxYxZw/bcy7576dk3e8xWN1j/c2+BGbFAv/FnZKL7YfYW+DgLQNYAJaGELC9Psq997b/+QQCJz3/+8wHMIEYvvfxy++IXvxiFWslitrayMon5WF1embgsBUHokpVUAOeJtIBKpUmgdjActZu3bwUhQfmBqGTdsOVJNjbu4XXIhwRCtz3dElVhTPAhAdrrMhSapVAgaFZI+uHPJh7RBUnVA/dEABjESRelIIrr6+2hBx8MYkXfIGP0m7FUEma6b+LWuB/yR5v8rjIoqGNeIJahxnXt6H4oSIQU1VgYVQ+VBt3O6A/3Mg7bg4gyvnffezfIE88zcyTXqTLqrkl/E8zidjacKI5eK1Ej2YnFu7EpX5ubp9rFi5fahfvuC9L2yquvtj/8w6+3PdKYk87/qLVDikSjCHUZQXV5lMhob0kZv2sHAfBJV77qRqtqwhj4Tx09ktGozvJ+dV+rxEL1R4KifXWJE/hLMAT1tlldCd0Tuf4y+18lWxIsvjs+5olMidUd0H3D93qoQXvMo+OqhK26FkpGeE2SUgki7zNeDwhox+Q3qs08i599fk13X8c1v0CSnaxZZ3kICWFVEP2MqkqqtnEO6nf6axZVftZ91nmUSNOexJnyCsTd1nYl48avqYKF2nw4jW3lHpU776999jUJFr9bo63Ow10E8jjnlcOUzVPrMW+UvECxZl585mh02F5+7q0es/V/ynsLzKAF+o0/g5PeD7m3gBaArPFzgPwuJTgFpX/3938vEmuQaANCQWIIUrzjFvgrv/IrASJC8eiSjQCycYcUQKKydWho4p5WXbbSjS5jtgAqyysrEa/2UZe5EcLD6xAYFQ9Pz61Pxmk1bQgQBUDcI0EDpBnTRcya/YZUTUjc3t6k3wJJQCn38gz6qLsixOqdd96ZAGxi41Ae17t+WgQc10eedeHC+bAhxGBpabltbm5Em0mKduJe2odI8R+7QBSNQUPtY3y8B6GTrAlGsQV9llipnFV1A/tBEnmu8Vb0DcLJ65fffac9+dSTASolZNhe1U5SzWv0b2Exa0YxRnhGENmu1toH73/Qrl2/1o6PUAhwaT1qoyEp+ylTcE8AUtwhr1y92v7qu9+LTJBk9iTBCF+4SB6PMiNedVusZKfOreof91biJCHSHhIv+m1NPdaYqqqFl1WuXCeSvarYnCQ0kkrJP9+1v/2o/Z8Ssyxs4XvuSQlZJak5LxnHJbGopL5+otme+0YlLxSuompJLLle9dK9dFLZrMqczzV7qnuDPti+fZgQtpauppK7VGhTOatk7aQt/r5PasdyUsVSlYx12tU9NDGO7qsoa8dHUzdZnmHfVKJrX3XjlFzWsZ3sv8RK0jid66w75xrVvRNV+XAvC9ETp0Y5B37OvXg0iYnMvbHYfvL06z1m6/989xaYQQv0G38GJ70fcm8BLUCCEQHF7a2tAC0//OEP2//9p9+IlPUPPvhgAE9i1t56++0Air/6q786cQFc6pKJBJidX2jjzs0pXJG6NP4+y5N6wY4ugACuSLqxstLoA6CG+3kfUsN/fiajGl+QGe6haLV9F1SrMkBiBIQA8VDEumLYEAYIEqBTsse4PQ3nde6nvzxDlYJ2IE8QNIA+xOmVV15pkNvDg/320dWr7VOf+lS0c+XKlUjmwTgga7/2a78W9zDOqap2I9qjn5AmXqf/9FViyvv0kfdRx1TmBPkoa5JJXxMQ8j1JVZIsi3VLKoiBYwzXblxv3/jTb0yANP1Q0XHOVLGCqAySSAmIdVGjQDf/6Tv9VNU72KMEwn4bdGQeBRf7vPn2O20YhG/QjsZZ9iGSdBwmqLX/rh+JinMuOagEwftM9mFcVCUSkox0LZsWmdZ9UqIlcZXAVPe7Sqiqu592q+qPfaqfOhKoKFdRYu2cL8lqdY/sBLiJCqZq6Ri1l6TCsUkuddmt19k3rmXdenhiP9xD7lnbkCS5Z1QanQu/2xdisajpAcFHleV71lTLTIiSam3h69qx2tA+SPYkWDVujeda35A9wmdHlgTYbQuU2ejWG3Ny8nPJZ8W6ZO/M302oJf4eJkhkXZe8bgyqrsqSVO0oOaZ9UvdDePmZbJCSTLJnqsrx3j33nGk//sELPWbr/3z3FphBC/QbfwYnvR9ybwEt8MHbP4mYNf7f2d4OsvCNb3yj/fBHfxskg8QUAAbIGhn8rt+40b7y5S8HKZEYEa9FyP7EPairYRRgPlBaJn9QEdEdjdeNmcEVjuj6vf39SQID3oOg0DcIDCqUoBsQhMrH+5AgviQtvIcayP2C9lDdxuMgLNzHFwAJ8KarVHVvwo3PWDX6ravhRAnskovQp0jocXjY3n/v3UiJDwmCwNEHQCLA7R/9o38Ur/Mz/SUzty6XALGwcefayes8ny8VH4Am75tG3/lThZOQCTQZpyCSPjNGxidRwaam+ScT5O9/7ffb22+/HWMxqyNETjdUiUqA6ahwl6qQBAdADIk1vo7XeT59Pnf2nlDMSNF//eaNuO/V115vN2/dCWVtbn6hzS0sTgB7CyCfKoykUMLh7ypggnntcZKsVRdHQTlzaayUa1GlY7Ieu1TulUhIcvjuWpYocL/rRNLsvRIW90ElIKwDCYrjrQpYJQ7WJNO29JVrsUW1E/c4L5JC7UkfJJq6BXovc61CqyonaVTN43dtz2uVbNXxOV9Tspb2kWg5xkrKJHi8Z22zk2SNZ7N/GSNrn/4aH+acaBfGwB5mDaBir6wsx/XzrLeBxafzUKCSYg8F/FzEY5K6ZxJxCZ6HHtrGNejYTFBEexz+SCZZfz4zSO/CSpckaRilHLIvYc3ov1+nTm30ddb6P929BWbUAj1Zm9GJ74fdWwALvPvGc0HWAA8Hw2EAoD/8wz+MQsmPP/54KC8QovXNzXZweNDevnw5VLWf+8pX4kQaYL9MzNEo651JBsiOmK6R05pjgpQK/AV1QP/94bDt7u+3fep9HRyAYsP9EiJEv7gmUt0vL6c7WFdQmpgwngvBQYkizguAZkZHxscz90n33yW9UIkz9bwuSgBW/nO/2R651qQKgD2eZYyPsTt7uzvtRhd/hs1wlYScQda498tf/nIkK+E9CAwukTwDciMx5HnYmut5DdDJNRA8bM19uioKuLmOPvl7VUpURyxSLVmj7zwr6r1FMfRB+8v/9y+jrp7gV5VL4H/XnLWca76MVTLlv+SI+ZEsEx/EeInPghjOLyyGSjs6Om5Hx7jBDYKsQQCPWEdkz+zcaKsrYCVLKhGCeUkXv6t4SA7qIYHxjwJqiY8kVfdPXdFcJwJ4iZrEQqIjUVE54XXulexUZar2B69ECsFHWa1QefJPchLtJAkxpgXWcKaxt60aN+drlbRKuOonXbUP96u42l9ec2z2o7p5VgWsPsuDAcfsvq7rsZJQ7mV9SJJPkjIUpo/7Yr+xj/jigCCKSnfqnP1lDI5TdawSOdwgIWs+m/tOHgKofMVhz3FmVT1JQCVrlQj7XONCqWVIG3wO8B7tenjC3uFDbXiQMYeHQ5T+g4lLJMqj/crPnPk+G2T/Z7u3wIxaoCdrMzrx/bB7C0jWADRxGj0YtGvXPmpf//rX2wdXroRKtLK6EsWT1zY2Ql1CfeH6r371q219ba2trKym2tMVSZ4UiT3KtNiDLpU6R8WHBxTGHUT6doiWoCrUAcAQAG7M66S7H7XDwyQhxD2RJh6yAugJ8DhobUQx5cPDCbhUfdvb32tLi0vt/IUL7eyZMwF+OKHGxRKAZlZJAWokUOkIoKvCODKupz/papZgi2yGh4eMBSKar129ciVee+fy5SBXb775ZvvsZz8b/b12/Xp77NFH2/33X2ynTm22jc1T7b4LF8I+H354pd24cT36lFkkidHL1PM8E5KqTa0PV9UJSVJ1hTupAKk4agfGyvMghoxvaWW5vfjSi+23f/u3QwEwG6bgVLcvUuxTigAFlDTjAYDHrS0sLkbJBQplh1qD+2WnPhHLRiyO7meRpn9urn109Xpb21gPdzQKch+PUw2i78ODqXuiQFiypApVY6scr/3VhTbJz7SItOvc+Vdt1J6QAO41TpCfsQV9DwWkK9RtzJbkQKJUVb7qXllJgc9Kla+L2ToehFoZyL1RsBlylgWwIa9Hx5AaCrpbLDnJXCXoukRmIpIkdWGr43Hslfm5hZizfEZ+gxxAohkj/SGpRbopkhSGmK6MTSQxCK9LxCSVqnrV/nXNaH++V5dMCS92rKrYXfZbRKsfdH2GtNLvVOdVwum348hELQx10I6Os6A2zzzY32vH4ywvwsUcHIy6uL1By2yL3KUCGOpZV3OPWMoka/l5NLFp57aq+2vey3xkpkv+07fYH20QRcHzM2Zlou7l2CFgC+3oMOcq9vAgYxL52thYj3EvLM63M6fPxDN+9L1neszW/+nuLTCDFug3/gxOej/k3gJa4P03fzJOsnTYRuNRe/mnL7enn3m67WzvtsWl5YCQZ86cbUtkeyTD4/Cg3bxxvV26eDGUN8ClaehpE7JhjBdp/AHwgnDUEECULnq6FQFqeG84GrcxoDL9vdrNWzfa9evXuiyGSYyGo2Hb2dm+K+kH4E1So1KgiueJOAQKYkBfVQFUyOgH6pxp+SEsnNqfO3d+ktrfWDL6bhpu48p2d3eCqK1vrLXnnnuubW6civFAdrnmo4+uhRoJGcCFC7K3NJ/p6Hkmz8JG9KEqPZBZlTywpkqYbl7YTTdIXgt3zC6JAXPKa57Ma5ckm1nPTTfPw9EwAO1v/uZvNjI58gX5MsFIkqkuroiEIQEgF+EAATIBu4fDUZRuODiA1KJcQMIgboB87k9FaDAgGQmkLqtgc3uC/VR3U33JZBQRw9OpvqpIEhHJiWqFBE3iEG6vUb8tCZttq7KqoEm4uJ65rXbjPciPSpMkw7at1cfr9pd77GN1HazKl4qWCiDPnKpwrP+OQnQxh/k+gH4K5N2/KlfuJRWhfH0uio3nXoB0LQUpJLmGds6kP8SHDqNJyDVkBbdkiE0cSkBGII4dCSJ5zOiINtO2lYzqIilBq6pcJXuxxrokMipuEnHtbtvVPnEA1K2TqsbV1wcNO0nUOWAYRsIb1EkMMozxp30goqzBdCNOd/Aj3j+eFtfmcxHbS9ZcMyQA4bnYkP85dlx4F9vy0sokVb/18bhfMg154/daSN71qvLNM+nb2lruV/r/kyf7Omv9X+/eArNogZ6szeKs92PuLdBZ4Mrll8d3tu60wfxcBNL/9fe+265+dDVAx40bt0Ntu+++iwFszpw93ebH4/bGG68FsP3CF77Q1tY2AvQn6OjcIru04QAfFLe7gFQBoBX8oqzt7h60vYOjtrJKUpGliFO7cuWDiQsSRXUBMEGcurpgqkW4A9ZizOlquBQukbyH++GZ02fjNf5zH6SL/6o21lGj36hp589fmCgrvGeCDskogIuxHRzstzt3bgcQJsEGwPDmrZvtqMtwyDPuvfdC+8xnPhNWxz1SskbMG0oOtqCPEDaJhC54kaxjMUkxABbwLfCF6EEuJQkSthp7JZiM2nTLyxO3MeaM/3sH+211bbV97Wtfi/p0qmO6xA07VcFNc4z6g4IxmdvMDGm8UxDOlplBx+2oHcEYgvZDzFL1CZsPUllKIiNRA2in0lFd/ioZUV2pbmgSKt01dZOsMVMqUR4WSHpVNXQblQBKCiohkYBJZCXDAm3GqFueBM2++d1+SMwlKX6v5EcydtKtcEpsp9khq8KXyltmFsy4uLzOn4OYdUk+VKMWcUWNmMQsKaCdUX8ksd6fc5MrotrAuZXQSEhVAiW6kupKWLmnErCTZO3kvFSbO3fx2jhrAaLospaWFpL4J+kbRuZR/qsaSoZZm1wfdf8G841YXA4pDoYHk35JMKexsLiSZmIcx37m9L3xM587PNfSB+wnP0Nq4hHXiwlvuJ4vEy2x71WBf/LUiz1m6/969xaYQQv0G38GJ70fcm8BLfDOa8+Px3MtAP+4jdp3//q77fI7b8fJOoRlfmG5PfjAQ5FJ8fTpU23u+Ki98cbr4d73C7/wC+3RRx8LN8VMjpGn99YLQ12JE2Rd4zqFA8TYpaCcqBbzCwttd/+wXbt+s4s5Gse9uGVub29FNsG1tZVJxsSDw4xVUd0i8yJJPYgBA3x98pOfDDULMgPogSCdPXPP5DQbQKSyJADHBtzPF4DtnnvOpRoxHgcRRNnydJxrAOxmk9zYWG1Ly0vt9ddfb08++WQk20Bho23I2gMPPBRxa5CIKEfQUmGEkHrKzrMgawBYrgu1cTjMLJIb6W7Kl68D4BgfZI+fAcCC4YhFi3Tfy5MiwdZ9U60y0+btrTttbX2tfe9732vf+ta3ov1Ipx9KgWQrlYoAkUckmUDJy2eSXY+5Zyzp3sfo5lONgKjFbcZaTWMYR8NpAeBw+evcKCOFeedq5joVxOtOJxn1eQL9u1wAuzYkPIJ9wbFtSHwliCp6Zjp03LRjLBu2YU0Yu2iSD5W7Slr42WdIWuiLpFE11MOLStYcl8SE9nW/U5GSME0JVcbtMT9VxeY67ac96/ca+6UttJnr7m5imaSbZ6ksSkgla9q+kk7dSFXdqupofyTqlYD6rKqsSfa1XboxoiinG+T6+mpbW8lssknOj0LxpaYjyi5EFNaJm+Qc7sfHWUOQ/Y8NhsOjdjg6DPJaDxAkZ/n8jC2kf4uLy21lOfepByeOib6pbPPdvrt22HcerPDZwldkyV1aivsgbT/4zt/0mK3/891bYAYt0G/8GZz0fsi9BbTAm68+N6aOEK58fP/vf/b/tMuX34qEIrg/7u0dtPsuXCSCJYDPwtygfXT1SnvppZeiOPbP//wvxGl9koP8OFHVMpjeNPkCXUCPpALgFgrO0XG7s73TPrxytTulTvBj/MzNmzcCeNI2SmACqsxMZ9IIyQXfcUGEFKFcAYJQrRYXlqJ/vA55g/wAMrmfPpFOnmtxTQRYQbBMlS94QmEzjb6n+QEeG3XJdtpHH12PuD5O1Xn9zu2tGAOZNb/whZ+dAO2VxaV4H7JV3UMFc4xNu0XGy821SVydNuM7/TGBCH30BF4SUQsa019dP3W1igyAB/ttfnEh+v3Hf/zHQf4ihhCXuHCJzJgayVRk7dxLoooCIRBnrdylCgVLC20t44lCikmXxLDdKFW1JMsZjwXBS7LcxVwVwsXrAmbdICVQ2E1CxHfJquqZfVQFmq6tdIETSEt4eZZp0yUovKeKzGuothJ9n2l/XItVXVNRU+WxFtfJRCG2KeHhet16dXOUcKsuOh5Je6p26aIokbFvH1cX7WR7lUBpO9VKyRJzW8kS/ZVUej/fQ2E3g0o3t1U1n1AjpQAAIABJREFUtX2JqYTv5Ou2X1/35+r+i7KWsaSk0F9t66sr07UbmUxbqL1JyNIdks+AtbX1cAllH+3t7sX63t/P+pOp8mXtSNcm350P5zDqQ46mmW+9lvVo8h3u8T4PBLARc6cyTB9UwrlPN+kf/fUTPWbr/3z3FphBC/QbfwYnvR9ybwEt8Marz41v377V5hbm2vbOVvuD//q1duvmzba6ttLuvRdl6k67dOnBiMGA4JAZDbXrmWeeidTvX/3FX2r3X8RNkjizdK0i8cgS9dHIANg4qc4Cy+GStITSk6f+EBVVs0i3f/Nmu33ndnvooQeje8bRAKRUkHTNgxdubuCCudbOnj0zSdZgUWv6SqruGzdutqtXr7Stre1J5kIAEvXjULHMJicxAlypxjE+QBI2IG6EhACMASWJRCGMlaQMALndvd22s3MnaqtduXI1QB6n4pGy+3DYPvGJT8b/1dWVtrl5KkjvhKwBCLsMdvmcTLsP+cUGkENAYHWXUtHT1Uoyhd3M0KhCVBUYE5kIBAOkz8+1re2sb/cHf/AHQVp3oh5V5/7WqQa0FyRpwHizmHmqIxl7hg2ZX2OAGAPXDI9QJlTUUnkLcDrsktAM8jUBPTYW/Ar+KwmUXOkmpzuhBEEiJ/j/OHXG93KdZQr8VEaI4Uq3OcmhpEkXWp7HujGTqH1LN8OMYXKd2p4xhZJNnmX/p+Qnd6XteI191T4STvcwz1A5qtcSP2obEk7tLFny/Uoapi5+aReJqEld8hnGIOYcS1yqUlf7W0mO9qxETxtUFdLrKnGUfFYyyM+ul7inofalsoYav7G2OrEpbpDEYKKwGQeY7qILbWF+OWLYIG+UmchDkVGocGQujQQl3RzzvIx7SzJqXyH4rGsPYBwjnwWuM9twrbgmPExxPVd1k+exZ5//cV9nrf/r3VtgFi3Qk7VZnPV+zL0FOgv86IffGS8EQGntytUP2h/90R+17e077cyZU+306Swe/cADDwcgyeQc44jLeuGFFwKQfP7zqGs/nyfFc9NC1uHOs7DYVpaWI/sjyhkAl/8kLdjd3WuoZfwOwIfEcIJ9/ca1AEzXr9+IUgEb6xvRNmAFxQsA8/DDD0/IC7/r+hZAqasnJuGhfVwbUdggZ4JaiJg1mBgXbZv5T+AHmMK17/LlyzF21DpcIfmCPNFWuHQ1XDZ327vvXg674DJ16dID0c9nn302CNsDlx4MgkibDzzwQLvv/Pm4HzULG/NF/ydZ5AaDyc/WYNP1iv45DlUXyQbfJRuSNQGuLm20B3hUfVteXYkYOwA7NfYYL2SNL8ZHAhIVMNrAJTbr0yWhSXcvMgjiVoZ6mQBeEF/JGon4dOUD1Ko2ZWZNCxSnCyZfqlCVkCVQnqbolxQahwiJ0tWOsTvOu2LqSpIKrpWsqP46t4Jx3dME5szpSQVIcuI80X9dFlXaJFPeqy3qWB2PtqmulSc/uOr69/kSHg4VJNQQYOfL9SFB4nczZHKQgi24llhMvtOGyVSyT6ku8aUi5FqTlKk6+3yfiV2dE6+t5M2++1odryqaJMZrVA5z/GR8xO6MYyEyKp45tTk56BiNDttwRAxaHhRM126LxCt8FrE/Dg+HqWyz146O22FnB5Q3npefM0t3KYk8Pg5z5pcm7tkecPB5pC0sv1FdPekH64b9z1zkIdHtuAevAD5rseGLT/cJRvo/3r0FZtECPVmbxVnvx9xboLPAv/yX/8v4X/yv/6Ldf/G+9tZbr7c/+ZM/RicJsmamsvPn7wsQnsBtGBkDAfSAmbNn7wlXyIceeijcDCv4TG0ovwAmuhkK/AWlPmd7d6d98OEHQQYBKgAckoLoyge4IpviI488clfGPU+qK3ir9cgA7/TZ9Py6PwKIIF260EnOUgWcm7gyMiZe49nGsAGsGD9jiOyU+3vtnXfenhBKwNzm5ulog+vo8/33XQxwSKHx+QFupesR2wbwxzaogbhLai/rvfG6Co3vqZToAmnqfkmNsXxVKZLkRAzcOi5f81m3bdCi/8wRZPO73/1uZAXkd/p/MMwi0oLi3YP9SfKPQUuX1nxekursW6b2pz+Ho3Tj4vXRKEEy2QVxocQ2qRjmGsnsi6ngVbVFwqKK4jiT7Kd7K9cwR++9997kXsCuJBg7008VyuhH5yZIu9qMtumLYDrVw2ldMF3aKlmpapwErRIw1Tf6488VrNexqhrVexyv827fPcioroG17ypnujn6TJVDCTx7w8Q1tOV8OZ/auLqfMj7VwWlMWBIg95rt+4ErWTOJhi5+7EndBEON7ci6hxCVvPm54ZpQ/QsyFNlDM5EIxOmee862zfW1TMEfpHMhEillXGSu77w/FcSIuV1ZD1uEOzBlO/AMODzs1mSqwvkZxgEVqlruAV5T5dQ2zhf21EauD57FOKvSxn26STJXui2bfKQna/2f7t4Cs2mBnqzN5rz3o+4tEBa45/yp8T/9p7/W/vk//2dtf2+nfeMb/1c7d+89QdYODw4jOQgZHwUfpM6nbtjNGzfCFQ5Q/vBDD4e6dv7e821ldTWAjm6FFIsGpACqUa84NUadMiU610Zx6Bs32tb2dtvd3Q41CxeuixcvTeowQRYX5jO9PQpXAuVUBIk98UReIkitMhUen7G1dTuAEQDIODWuRzUDgHkdoA1Vgf5uUhB8fT0ImURU1ejWzVuRzpyxhTJ55YO2tXUn3KtQNQBiOzu7bX19o33qU58KMoZL5MbGZju1kWSJemzGPnFq/5nPPN6pj4eZNbKrm8U9xi1Zmwq7mbpfcCs50/1KMI19mAcJEfNg3NoIctRlfMSN87/9t/82iVmL2MLO5c1x7w9Jzz/NAhhgd3Qc/YPQG56k+kU2SfsBKM7rRqFAMIYkJfmnKEFtxiOqYqkwVVCr0kNbrCeelbXcFiaJP1S4dDfTBtqU35NATpOzqPpIZirhUqETgGvzKclMcqrCVb9LwCRLku56cGH/6APtRCKa7qBAklPJuqqac+1Hmmqk6pbPkPzVMUn6JA5VzdM+ldDWfVbbdW1JnCS8jIH7dQtUbcWWXMPnBCo3exAFnDmUGFdiWj+uXRuOx0OEiPmKWD3mlNICg3b+/Lm2OD+N21tdWw7ljQMp96jPywRJmZCHQ4Xtre3YFwejYds7PGgH+4edorvQpflnrqkGkKUnHNP+/tRFWKLv2pX8eojAs1VdtTNz7ueja5XrIbTP/ui5HrP1f7t7C8ygBfqNP4OT3g+5t4AW+MIXPzO+dftW+4f/8B+0Sxfvb5fffrN94pOPRmD+zvZOB35IFz8MELN/eBCgCpAVbo17BxHL9cUvfrH97M9+MV7jfQDIQWQ0I9kD6fIzFog6XBSBTtCXJ9u4RXKCzak3MWgUwD579lx7+OFU0CL+B1ekw2EQLeqV8R2ApCIjWKzgF/CTbk7Z9729nYmKVpUF3IxUbMyeCGE8HGbcGfcyJlURXCqTiGVqbhSb5eXFdu3a1a4sAO5R6eJ3504W4sY2kMyrV66Gmke83fbWVrQNKURZu3DhQrT52GOPTVw0AWgQVMYqOVDl4HeTitR4GMG+rmrMtYC+upLxbNqiDAJpF6wHRXFsY9LCrl0iiUliikC7Ga+jIkReEEFnjn0a0xR13CY1tVLBwjaLC6nm5Fe2lUpRgmKJTyVrVcGSODBHXMOa5B7jsqpapetcVSskR4xLAiMhrwqUtpUIq+zo+sfvurnV9zzgOEk0Pk5ZqyQsrDEgvjOzAMb672LcbMu5rUTq75K1QaSed+6pk+izowZeF6enIqSaGop4JM2BiGRCDsfCe1Mim3OmbSu5UhGDhPEzY9A2riNjAJ1rE5iwJqoyJ9G1TcbOXGiz+n6Ezh5zYIBKthjK2qDE162uLse4j46yHqBrK22eRchxfeRgKJLnzA3a4dGoDY9HbXhoRkkysqLQ0hbN3V0nkLIjjLeupWoD1beqVkre2IO8rvLI5w7rj9dY50/+4Kkes/V/vnsLzKAF+o0/g5PeD7m3gBZ47PFHgBuRtn9u3NrP/Mzn2pe+9LPt4GC37e/tt4319S75QiopqCyQFU7Ag9AcED91FPFYn/vc5ydFnCEZN29eb2urCTx0Qbt27Xp77bVXA3xCWlQyTp06HUk8jM84depMkDLiQgToEEOAGUoKbXIyHukEOtVI8lDd0Izv4j1UO4ESwJ52AYWe/sfJ/OJiECZA0uapjYm7JYoTY1hZXmnXrl+bqF9JAncj5g7CBqgypfvW1k6nJq61L3zhZ8JVVBCHrXk2bpDYE3VB16vPfe5z7f7775+4WdJ3SKxKTV29xmGpWNRrBLeSIMYruJd4xtxsb0WCFNwzGQ9xi+9RLw67kjyiKwism9pgId3A/BKwsxa4J5WzjGmKPlCB7gRZC6XhOOcu+5kuiTnXqQBKuiQHkksJuM8V2Kte8Lp10CQ+fJcYqlhpH8lQVWwkR6qZjoU+sEaqm6mkTZs6pkrWbM9rJJITstvJkSqQ9knVSALu+xKVOgeO1ecPWGSldpn3Spp4T7Ly9ymCErBKCmONhZvrNJunal59Hq9h6/oc+vb/t3e2v3FUZxS/+2qvHcCxFaAphOBAQgTEQW2lqmq/Vf2X26YF0X4pJapKU1WlCGgRMRAqGhJix2vvS/U7557ZIf/CzkLkl52duXNfxufc8zznibrEuGW+JuS3TfhyziisOTZhrHk/fZg2zs54TpB/NtK6hKwltJA1CgGV0cjMGyrNa4lRiU1VnNM51twfbozKvDh/FRdUQnix9HfpikEZSuE38XP4s/NZ8zxqb5q050hCtWPc4nVuNZXjMq9DTnlG/Ond9zrM1v357npgDXugW/hrOOjdLXc9kB64fuO15cnJcZkvTlX76/kfXCivv3697O3ulOOjI+0wAyYmm5PSHwzLeHND5ALiovC9np0d2UGn5hoEjPpmAA7CAk9PrZyRR8TnosgBhiBdUbL4eWdnt+xUUxOUteSTEYYJgCIMycrIROFKAW3t0CyumwT9hNsBguzsZgUlIY/8nutybsBijiNXBXdEwB7fc/7klXEMNeaStxKihyq4u7sjoke+3eXLl5UHQ24fL9Sy/f1X1DbA6rnJlsgJ5weYQQ5R1yBMFy9elJpG/6afcJdsA/UAV/qTzz8JbAMAA0ZjkBG1JmQGUk1R7MMvDmV8AoC8fft2+fP77zdhk8SNhQCJ8AysvOAxEbAvQL10YWtIHUA4YXiKO6suldOp1UApRqfO36J/A/zdr1bpQlRyDyGdXKNtJMMcSjhl8ghDpjLPQwI4tm3UkrC9kIyMa0A11wlpDOFa5T95znDN3EcAeohkzpt+yjnaZK1NuPL5dmhcm3By7Sgy7XF/cm5ofvRWhDfzJYQ2alt7foRUhMS220UfeJxShLsvQ45cV+GyMh9Z5Sq21b8Qtva5U3IjY5K1kHGOoplQwhAYNnSSqxmSGXKk/NfChgF5lYQOTspybmXKZN/Ps9Na00wbPiJp3nTifqJuac5QMXA8KLOl1yiW/pA41jZrks0kcnWZv6hyer4M7QqazZF8z/UTDpr1EKLPsdwDz8Qo+fzM8yLPMZ6H//zgww6zdX++ux5Ywx7oFv4aDnp3y10PpAeuXN9fOrxuUXpLVJR52dl5pvzi5z8rQ4D03MrH7vnzZTiCvNwv97/9VuQFUuLd4VLO75wvN9+6KSADyeDfgwf3y/3/fS0wC/CI8QDhRKPxSOYhkIUYQEDKACQct7d3QUALwIfVfVn0ZILBeVITCVS/Umas5AB0Yp4RJQgABuAJYMdcgLwoQpkwIXBNppFAVlQ62s5nDg/vKvySc1ECwOGIVgwM8Fw4mvIBnBdViF12XOh6vaHIGP8wDrlx40BtZGd+YzRWXSdq1lGugNA/kbhz59QG8vW4FqSU3ydfKupTQHGTZwepqKpPrO8FSmvIIWAwrpJ8ryLoy6WUzJPptHz6708VpsnPdw/vllu3bpXHtTAvxYJRGMhhpCabSLIIsENdBWlxc1yuiLDJ1MhheL04QI5cwwp1QrX25mU82mgUPA7Ecj0kT0QKRogRyKAvM4dGbQtpUNkA58HRXwB0j43VOZNY5jBtiBGEc5gU39erVvkL7gLjE0I8mQdzHf99pdJufyZalEjAGAXQflLbBXk1uQtZ8306fC5qZL6aMLktqUNn0I5Cw5p0WGiuOadPR+SzWcmhjV67Lu7McTZp9JrlBpv6dp7mJlP0B6qYjl8oW1AGQsxdjF5SkJxc0GLSwbMAlZV/9BFF0+V+WMMgVZdvNtfvpUbVUgyciw2f/mAkMpOafW3lVCCk12uITKOQUSYC8iMTD78Yy63tbZE1rYuhx4CWUiaEMEfGjTFBPXv6mafLonGIHVVl/Yyg23Luqae0FnkOEEUQB1RtwEg9O9M8Z7NhvDkux8d2s/VnzspUZjXj0i9WwkJO5wvGaVC26yYTY8/a4zoh/xlbNrKykeLn3p7GnI0bxirznWN4Nvz1vQ86zNb9+e56YA17oFv4azjo3S13PZAeuHbj6tKq05lKGIO5AYEvX3qx7O+/XCabmw7xG1P7q5SvvvqiyddCRUqoDmDi4OCgEOb42Wf/sbMa9aZOAU0GMvyjXhs5IeRsURoAsBPDj42NrXJ+Z1egEyClz9f6QhIKqkLG+VDyCE1qKwR8T3sga7wSShYlhjwqyA/nB1Sz+y7QNzNp4x+kDDORTz79WF+5FvXauL/jI3brAedY7ZvYcT0AHKqUYPLCNZa8q26zC95/7dr1sr+/r/c51/amTVsePLyvWnMASwqTY0bCMaiUZQkwR71hZFYqSULxogol12cV5lZ0T1HdAIi86BcpaY8pm3Bf7SBPjntE+QQMsrMPufz1rd+ob0QkBqUxfgB82wzEoYZRlTI2tj33fJKCBSfSR2znb/IIo7D9+XgM2a85TagYcunzuK4Aun9OGCTn4Nq8IHuEogXU2uzFOWQJlxRBrvWxMg8B+eQcLZYzkRjAN90sItIbCPzzRltVaxMwE4dVLlYMNVgjUaESvheFKO3IPBFRahWuFjGpClbuv62I9Xu0x/0pDlFzMvmZsfUYOFQ4c5zNF8gF7YOc6Xz+v5DDprW5XJTxaFyWdZ16hD1ekCM2aRhx9Z0+7wbwn4uYk9+2lBmRcw9N+LiuiBfXFaGx42J7bEPasl6jQnEPbaWO42Iqkw2a5N/pGUBeWs21C7fjnnl2hXjbrIPzut8x8GFsnEPnAvXMGcgwn+X6mmdsrmxSWNshnDwDUjtSGxdM8mbs5uV0flqGw77UcZ4ThE/muGwgcC7WipVKbwDwYg1yP6zBRAlE5WXt3rn99w6zdX++ux5Ywx7oFv4aDnp3y10PpAdefeOVpeopndk9bcQueM/A+LlnL5SXXrqkXCtA4FF1a+SzJjVH3wspA+inKLVAvsC0d8VRbFTLampnQMjW5uZWY5cNuN4YT8ru7p6OT3hkQp/yFbCEKkT+xmxpApOwxqhuvAcIivkG5zPgGeq8Jm+QBtcroxj4dPq4sdm3ynVajh8/akimiMbU+SwmIyYehC0C8tgRB0wByhLCRyjg3bt3BaR//KOf6JioMOcmT+vcZzOHa0EcHz5cKZXPPfd8GY8mylVDwYq7XZu0BODl/kLKwH3T05PGCj15e4wB94+hCWPHGKOmoSRQLoGfpbSdnJRbb/9OIFNhcn2rR1E8TqaugcYcyL3SluT88fuEJaKq0e/kOvI7K5yQkrgmWqUKgA85yn1ynYSBxW0v5JuvhMRuTWwCQ1tixd52iwxJaodV+rObagckGSUORaaPKqY8yLlUPRSiRomqKpLWiQpRx7wGcA8Zsbob8wuuEaU2mwoJc2yHFEaJyzFRX0IAo8qNhsx1r9yoLpnnCcdNWB1KmzYVequ8soRe0r58PqGUIqm1fIJJZCV2rUdlm0Dm/RwbAhqi/aQC3B+g3FkJTChlFNT0ST7rgttWNUPacl8xEsp7XJfvR33nY6LAkq/GOehXbyZZ1cz8zX3YpMjXYT3z7DIRdJmGkEVUQRgoObS0n/V+cmKVjJfGp9jBEZI2nWFeYnK5sTFpSlvgfpp8WtZ08mdT8y2htCGsHJu6i7n/D//2rw6zdX++ux5Ywx7oFv4aDnp3y10PpAdevnZpOZtj0e8wIkCnQsFsc1b29nbLwcEN7fjiXojLOqAb8A6IBkwEqIU8JP9LCtmWDQaevfCsQNFHH32sr4T5YSqyAtJ9qSSEPAKIOC/nCQEL2OLn5CVhdBFHuYRZ8nMATpSlgCDIYQAS5AhABTi79/VXNQzxVEoYuXaAvtHIeSQO48S9kGK3dpZEoYP0QDpREyA5qHWp4WYThZ7OB2B84/U3dUwDGOc9mZVMp0flVHXMBrL9530IGv0w6OOiST4WRNr5QVHmkrcUMhD1xmATBcRkMmCe8Ypdf4w2aCP5hYwtdejoY77n9dvf31LbZem/tMIQUnF6ZnUkKkGAbdwSmR8p9C0iWVUZh2w6HJWQRZnD1DC5gN7odlJNpMotFbLH93EztAMoau3SIXeMx2ijzM5mUhT5XuRtfioHP5NDO/ZBqDg1nyW8bjSGrD1W6QFyvPwCwFtZQ2VLWCE15WgHywNTCREV1Lh6XgB1+oC2cm8hJ+2QS9aXyIbcGV2MmRIQOS/f9wcursyc4p/CdNVutzEqaoirlLMaFmySApmcqX0hd1mfUfzaZF+EibyrVjhfOw8uataTT84QrPw+JLTdRhEqlDoIcFVVQ1D4WeofY0FII1ZHNbRTipzMgxhr6egO/8xnROg8R6DY6vuaL8bxvEycM651dFu19UI62VhhfnqOW3Fs8iaZP8NhefHFS1K8WBc2IvF4aENDIbwDKcNz3Y+vRXmRKKD9np1KTdj87PIa9XrK9ZKLm82PEF+u8/E/PukwW/fnu+uBNeyBbuGv4aB3t9z1QHrg8tWLijcTgK6hhgrlUligQcsLL/ywXLlyRSFzj48fNUDdIUNWNFKnCaABKYC04CRJeBJ5Tjs758uj747KnTt3BNgJ88PxMPXOAD+EpWFkwg43pMF5Hg4pjMpgAORiysu+AVqKamf3OaFWyVkLOCXkjvOY2JCT5Mff1/+9p4LWOZ6deEAXahYvWdGnmHN/IPUPBQeFDzURQE+oJGQr+Scu1rzZ5CtdffVaYx6g9s16doA8Q9F7JHBHPiD9CAEkf6/fA+i5PAFkLapTnO0Ys4RqRQXgq8jTwqohr4QlRv1ifOgz+pk28DNul5w/pi6QNe5PqtzCOXsxcwhZiyIS5W41lj7epKxfjk4eF7gP7UnuoHOzDKIdDlZqvbpl44gXha49/lFaVioiFveA4EpOepxvIoKT8FCbl5hUSYURgK/5Wj2rrvSxVSaD8IQZmtAkJNMhfs5x9EYC8whyF6XKn3XYYcaHT7RD93LOEEKFESr0EyJp6cxg3/luXA+Fhq8iBpWsZd3yta3Y8bOLP6/UpPYx2cyIYhfCwvoPCc86i7lH2h9FK+pUyFnG2uvF5CN9wu/IaUNdTZikyzvMmjw2qZWVrCXsz2ONesk9e3PAxNjhmQrDVHmBpXLqlD+mZ9ZKFTP58mfbil5bEXTbV/XxeBaFZPP50Xis/DS+J1yW/vPYr3JmNdYYjGjieAPB1zRhVFh0z9fwhg013cZ1U8N9xXzld21TkaisCZnsyFr3t7vrgfXsgY6sree4d3fd9YB64M23riwDZDAIyC6uQsKqMQfAA2KFpfz5WsAW8MEOM+AjSk3AflSw7a1JOfruO4EWSAB5Up9/fiiiQ45XQvAIRRMoUZiibf4B/m0CmOFK2KNCCOczgSOATBz+BAylarldHBeSAyBrgGnfhhPsaqOsffnloc7B+wDdKIcBnbQPgwFe5Lp888193RNkh/Y6F8ZueLwAXJPJthwwAWE3D94SyAsIPDd5qub6AAzJLztSOJ5DKcnjm5TJJvkrNn/g/ZBOAb9KpJNbkzGknYTnzQRy7agYAM5XSG5bjYRscj5UwgBFvr797jtSEVD9MEzgvAGgiCMhXQHnIQ65/8wJ5fpNCfV0vo/BJ0rYuJKzvsY8RM5k36GqCZsMOQn4Ty5alD7UYOaB8i61yZASBQbyUW9QxqJMhUxx3aidUUlCRFbXdc5d88dSnhM1PHJp5YdzWCl1mF+UrqyFGL1EiTJZKCJUIloQMKm5Y+V+RYXynGLzBDXGmych65lvGd/M86iv7EUQlpcx4WtC66LkJO9LGy61dlnayLGcs03UorZFxYuyl3XWVutybsJJG4WxLuR87snzh+h5jicEFuMS58fB96T+QZJxHw1ZG6JCjxuFig2XPMtyrZBAk66pzpM1xUZR7pv50h6nUc1/DNH3vdvMyGPgTYDM+QXZtJWUcZzmhlwqrabx3tHRsa6d9Zo5aNV+Va4k84bP86/LWev+cHc9sJ490JG19Rz37q67HlAP/PJXP10KkAvkG0AmjDEhUdr1Ho2UMH/z4EBEi99B1gKA2iF6AR5buPJV90B+h/nIvXt2h6QuGzlcNvwwoAQAA1bJlWqH/iTPIyQlil4MRiB2AcXZPaddIWucywqFwbrb7NA4kY3FTK6PDx58q+O2t12YO6GFtDH5TSZFNhiAtJGP9uDBw0L5A3L/oijRVwmtQk24+upVXYt2yq2ymBAui0O8VD5BTpKAd3bdN8r2lkMsCYFDYQg5CQHL+QLiE44I0AesBjzmuOzeN+Yfi0VVBnsi0ox7lMH3/3K7FgKnKLbBa8Z4JqOFGDNE8YgFvxWMgG4B2ibMi5DKhUhNwtd8v4NajJhwUIetKWeMcLeqiFjNGqovQtaGI8hEnB3dDn6neVuLcqtGnMLmFjK86KFcqVSDXSg9lyAkK/MLf8ZAXiGJ/Z5CJnUOJg4q3IKiy+NKBq12QRwoR0BfQUjTNpQZrOKziRByxVobjQdqH23e2t6SshyFVyGoaXvLPYYFAAAAuklEQVTf4Xn0exTMdkgk1w/xEHEa4lHoDYn8PmsqJCprJRsckDXeC1nNusz8CXnNOlyRm5VpSLOW2wW4pfS6vARfI1TGGTKW97xPH9F2mZTUeRSymPaGaKZdjB1mPA5ZdTghX9skPOfKPUSBXq0hK2G82Dzgsxkv3CDVJ9VBlOcXmylRvTPeWX+E3+aZFbKmtTP3Jo43IqzURSX0OUzeWBPJb6UNzAdCqHmm/OHWHzvM1v3t7npgDXvg/18Et8y67O4a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 name="Imagem 9" descr="imagem d.jpg"/>
          <p:cNvPicPr/>
          <p:nvPr/>
        </p:nvPicPr>
        <p:blipFill>
          <a:blip r:embed="rId2"/>
          <a:stretch>
            <a:fillRect/>
          </a:stretch>
        </p:blipFill>
        <p:spPr>
          <a:xfrm>
            <a:off x="285720" y="214290"/>
            <a:ext cx="8572560" cy="6429420"/>
          </a:xfrm>
          <a:prstGeom prst="rect">
            <a:avLst/>
          </a:prstGeom>
          <a:ln w="76200">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pic>
        <p:nvPicPr>
          <p:cNvPr id="5" name="Imagem 4" descr="imagem a5.jpg"/>
          <p:cNvPicPr/>
          <p:nvPr/>
        </p:nvPicPr>
        <p:blipFill>
          <a:blip r:embed="rId2" cstate="print"/>
          <a:stretch>
            <a:fillRect/>
          </a:stretch>
        </p:blipFill>
        <p:spPr>
          <a:xfrm>
            <a:off x="285720" y="285728"/>
            <a:ext cx="8572560" cy="6286544"/>
          </a:xfrm>
          <a:prstGeom prst="rect">
            <a:avLst/>
          </a:prstGeom>
          <a:ln w="76200">
            <a:solidFill>
              <a:schemeClr val="tx1"/>
            </a:solidFill>
          </a:ln>
        </p:spPr>
      </p:pic>
      <p:sp>
        <p:nvSpPr>
          <p:cNvPr id="6" name="Retângulo 5"/>
          <p:cNvSpPr/>
          <p:nvPr/>
        </p:nvSpPr>
        <p:spPr>
          <a:xfrm>
            <a:off x="4429124" y="4857760"/>
            <a:ext cx="4429156" cy="830997"/>
          </a:xfrm>
          <a:prstGeom prst="rect">
            <a:avLst/>
          </a:prstGeom>
        </p:spPr>
        <p:txBody>
          <a:bodyPr wrap="square">
            <a:spAutoFit/>
          </a:bodyPr>
          <a:lstStyle/>
          <a:p>
            <a:pPr algn="ctr"/>
            <a:r>
              <a:rPr lang="pt-BR" sz="2400" b="1" dirty="0" err="1" smtClean="0">
                <a:ln w="11430"/>
                <a:solidFill>
                  <a:schemeClr val="bg1"/>
                </a:solidFill>
                <a:effectLst>
                  <a:glow rad="228600">
                    <a:srgbClr val="000000"/>
                  </a:glow>
                  <a:outerShdw blurRad="50800" dist="39000" dir="5460000" algn="tl">
                    <a:srgbClr val="000000">
                      <a:alpha val="38000"/>
                    </a:srgbClr>
                  </a:outerShdw>
                </a:effectLst>
              </a:rPr>
              <a:t>Nathaniel</a:t>
            </a:r>
            <a:r>
              <a:rPr lang="pt-BR" sz="2400" b="1" dirty="0" smtClean="0">
                <a:ln w="11430"/>
                <a:solidFill>
                  <a:schemeClr val="bg1"/>
                </a:solidFill>
                <a:effectLst>
                  <a:glow rad="228600">
                    <a:srgbClr val="000000"/>
                  </a:glow>
                  <a:outerShdw blurRad="50800" dist="39000" dir="5460000" algn="tl">
                    <a:srgbClr val="000000">
                      <a:alpha val="38000"/>
                    </a:srgbClr>
                  </a:outerShdw>
                </a:effectLst>
              </a:rPr>
              <a:t> C. </a:t>
            </a:r>
            <a:r>
              <a:rPr lang="pt-BR" sz="2400" b="1" dirty="0" err="1" smtClean="0">
                <a:ln w="11430"/>
                <a:solidFill>
                  <a:schemeClr val="bg1"/>
                </a:solidFill>
                <a:effectLst>
                  <a:glow rad="228600">
                    <a:srgbClr val="000000"/>
                  </a:glow>
                  <a:outerShdw blurRad="50800" dist="39000" dir="5460000" algn="tl">
                    <a:srgbClr val="000000">
                      <a:alpha val="38000"/>
                    </a:srgbClr>
                  </a:outerShdw>
                </a:effectLst>
              </a:rPr>
              <a:t>McClure</a:t>
            </a:r>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ctr"/>
            <a:r>
              <a:rPr lang="pt-BR" sz="2400" b="1" dirty="0" smtClean="0">
                <a:ln w="11430"/>
                <a:solidFill>
                  <a:schemeClr val="bg1"/>
                </a:solidFill>
                <a:effectLst>
                  <a:glow rad="228600">
                    <a:srgbClr val="000000"/>
                  </a:glow>
                  <a:outerShdw blurRad="50800" dist="39000" dir="5460000" algn="tl">
                    <a:srgbClr val="000000">
                      <a:alpha val="38000"/>
                    </a:srgbClr>
                  </a:outerShdw>
                </a:effectLst>
              </a:rPr>
              <a:t>(1837 – 1919) </a:t>
            </a:r>
            <a:endParaRPr lang="pt-BR" sz="2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pic>
        <p:nvPicPr>
          <p:cNvPr id="8" name="Imagem 37" descr="imagem 1g.jpg"/>
          <p:cNvPicPr>
            <a:picLocks noChangeAspect="1" noChangeArrowheads="1"/>
          </p:cNvPicPr>
          <p:nvPr/>
        </p:nvPicPr>
        <p:blipFill>
          <a:blip r:embed="rId2"/>
          <a:srcRect/>
          <a:stretch>
            <a:fillRect/>
          </a:stretch>
        </p:blipFill>
        <p:spPr bwMode="auto">
          <a:xfrm>
            <a:off x="214282" y="285728"/>
            <a:ext cx="6786610" cy="4929222"/>
          </a:xfrm>
          <a:prstGeom prst="rect">
            <a:avLst/>
          </a:prstGeom>
          <a:noFill/>
          <a:ln w="76200">
            <a:solidFill>
              <a:schemeClr val="tx1"/>
            </a:solidFill>
          </a:ln>
        </p:spPr>
      </p:pic>
      <p:pic>
        <p:nvPicPr>
          <p:cNvPr id="9" name="Imagem 8" descr="imagem 12211221.jpg"/>
          <p:cNvPicPr/>
          <p:nvPr/>
        </p:nvPicPr>
        <p:blipFill>
          <a:blip r:embed="rId3" cstate="print"/>
          <a:stretch>
            <a:fillRect/>
          </a:stretch>
        </p:blipFill>
        <p:spPr>
          <a:xfrm>
            <a:off x="6357950" y="3214686"/>
            <a:ext cx="2571768" cy="2071702"/>
          </a:xfrm>
          <a:prstGeom prst="rect">
            <a:avLst/>
          </a:prstGeom>
        </p:spPr>
      </p:pic>
      <p:sp>
        <p:nvSpPr>
          <p:cNvPr id="10" name="Retângulo 9"/>
          <p:cNvSpPr/>
          <p:nvPr/>
        </p:nvSpPr>
        <p:spPr>
          <a:xfrm>
            <a:off x="214282" y="5357826"/>
            <a:ext cx="8715436" cy="1323439"/>
          </a:xfrm>
          <a:prstGeom prst="rect">
            <a:avLst/>
          </a:prstGeom>
        </p:spPr>
        <p:txBody>
          <a:bodyPr wrap="square">
            <a:spAutoFit/>
          </a:bodyPr>
          <a:lstStyle/>
          <a:p>
            <a:pPr lvl="0" algn="just" fontAlgn="base">
              <a:spcBef>
                <a:spcPct val="0"/>
              </a:spcBef>
              <a:spcAft>
                <a:spcPct val="0"/>
              </a:spcAft>
            </a:pPr>
            <a:r>
              <a:rPr lang="pt-BR" sz="2000" dirty="0" smtClean="0">
                <a:solidFill>
                  <a:srgbClr val="000000"/>
                </a:solidFill>
                <a:latin typeface="Arial" pitchFamily="34" charset="0"/>
                <a:ea typeface="Calibri" pitchFamily="34" charset="0"/>
                <a:cs typeface="Arial" pitchFamily="34" charset="0"/>
              </a:rPr>
              <a:t>Tanto o pai (James White), como seu filho mas velho (Edson White), foram fotografados enquanto faziam esse gesto maçônico.  Além do obelisco no jazigo da família White, esse gesto da mão escondida vem confirmando a ligação dessa família com a Fraternidade Maçônica.</a:t>
            </a:r>
            <a:endParaRPr lang="pt-BR"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CHARLES MACHADO\PARA AVALIAÇÃO - 01\48734193731_a403eb6ef4_b.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tângulo 3"/>
          <p:cNvSpPr/>
          <p:nvPr/>
        </p:nvSpPr>
        <p:spPr>
          <a:xfrm>
            <a:off x="357158" y="571480"/>
            <a:ext cx="8429684" cy="1569660"/>
          </a:xfrm>
          <a:prstGeom prst="rect">
            <a:avLst/>
          </a:prstGeom>
        </p:spPr>
        <p:txBody>
          <a:bodyPr wrap="square">
            <a:spAutoFit/>
          </a:bodyPr>
          <a:lstStyle/>
          <a:p>
            <a:pPr algn="just"/>
            <a:r>
              <a:rPr lang="pt-BR" sz="2400" b="1" dirty="0" smtClean="0">
                <a:ln w="11430"/>
                <a:solidFill>
                  <a:schemeClr val="bg1"/>
                </a:solidFill>
                <a:effectLst>
                  <a:glow rad="228600">
                    <a:srgbClr val="000000"/>
                  </a:glow>
                  <a:outerShdw blurRad="50800" dist="39000" dir="5460000" algn="tl">
                    <a:srgbClr val="000000">
                      <a:alpha val="38000"/>
                    </a:srgbClr>
                  </a:outerShdw>
                </a:effectLst>
              </a:rPr>
              <a:t>A seguir, a foto que foi um divisor de águas na minha vida.  Na minha opinião a imagem mais chocante, mas comprometedora, onde sem dúvida confirma </a:t>
            </a:r>
            <a:r>
              <a:rPr lang="pt-BR" sz="2400" b="1" dirty="0" smtClean="0">
                <a:ln w="11430"/>
                <a:solidFill>
                  <a:srgbClr val="FFFF00"/>
                </a:solidFill>
                <a:effectLst>
                  <a:glow rad="228600">
                    <a:srgbClr val="000000"/>
                  </a:glow>
                  <a:outerShdw blurRad="50800" dist="39000" dir="5460000" algn="tl">
                    <a:srgbClr val="000000">
                      <a:alpha val="38000"/>
                    </a:srgbClr>
                  </a:outerShdw>
                </a:effectLst>
              </a:rPr>
              <a:t>o envolvimento da liderança Adventista com a Fraternidade Maçônica. </a:t>
            </a:r>
            <a:endParaRPr lang="pt-BR" sz="24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pic>
        <p:nvPicPr>
          <p:cNvPr id="6" name="Imagem 5" descr="Imagem 1 f.jpg"/>
          <p:cNvPicPr/>
          <p:nvPr/>
        </p:nvPicPr>
        <p:blipFill>
          <a:blip r:embed="rId2"/>
          <a:stretch>
            <a:fillRect/>
          </a:stretch>
        </p:blipFill>
        <p:spPr>
          <a:xfrm>
            <a:off x="214282" y="214290"/>
            <a:ext cx="8715436" cy="6429420"/>
          </a:xfrm>
          <a:prstGeom prst="rect">
            <a:avLst/>
          </a:prstGeom>
          <a:ln w="76200">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amazing-places-romania-11__880.jpg"/>
          <p:cNvPicPr>
            <a:picLocks noChangeAspect="1"/>
          </p:cNvPicPr>
          <p:nvPr/>
        </p:nvPicPr>
        <p:blipFill>
          <a:blip r:embed="rId2"/>
          <a:stretch>
            <a:fillRect/>
          </a:stretch>
        </p:blipFill>
        <p:spPr>
          <a:xfrm>
            <a:off x="0" y="0"/>
            <a:ext cx="9144000" cy="6858000"/>
          </a:xfrm>
          <a:prstGeom prst="rect">
            <a:avLst/>
          </a:prstGeom>
        </p:spPr>
      </p:pic>
      <p:sp>
        <p:nvSpPr>
          <p:cNvPr id="3" name="Retângulo 2"/>
          <p:cNvSpPr/>
          <p:nvPr/>
        </p:nvSpPr>
        <p:spPr>
          <a:xfrm>
            <a:off x="357158" y="571480"/>
            <a:ext cx="8358246" cy="2246769"/>
          </a:xfrm>
          <a:prstGeom prst="rect">
            <a:avLst/>
          </a:prstGeom>
        </p:spPr>
        <p:txBody>
          <a:bodyPr wrap="square">
            <a:spAutoFit/>
          </a:bodyPr>
          <a:lstStyle/>
          <a:p>
            <a:pPr algn="ctr"/>
            <a:r>
              <a:rPr lang="pt-BR" sz="2800" b="1" dirty="0" smtClean="0">
                <a:ln w="11430"/>
                <a:solidFill>
                  <a:schemeClr val="bg1"/>
                </a:solidFill>
                <a:effectLst>
                  <a:glow rad="228600">
                    <a:srgbClr val="000000"/>
                  </a:glow>
                  <a:outerShdw blurRad="38100" dist="38100" dir="2700000" algn="tl">
                    <a:srgbClr val="000000">
                      <a:alpha val="43137"/>
                    </a:srgbClr>
                  </a:outerShdw>
                </a:effectLst>
              </a:rPr>
              <a:t>“</a:t>
            </a:r>
            <a:r>
              <a:rPr lang="pt-BR" sz="2800" b="1" dirty="0" smtClean="0">
                <a:ln w="11430"/>
                <a:solidFill>
                  <a:schemeClr val="bg1"/>
                </a:solidFill>
                <a:effectLst>
                  <a:glow rad="228600">
                    <a:srgbClr val="000000"/>
                  </a:glow>
                  <a:outerShdw blurRad="38100" dist="38100" dir="2700000" algn="tl">
                    <a:srgbClr val="000000">
                      <a:alpha val="43137"/>
                    </a:srgbClr>
                  </a:outerShdw>
                </a:effectLst>
              </a:rPr>
              <a:t>E conhecereis </a:t>
            </a:r>
            <a:r>
              <a:rPr lang="pt-BR" sz="2800" b="1" dirty="0" smtClean="0">
                <a:ln w="11430"/>
                <a:solidFill>
                  <a:srgbClr val="FFFF00"/>
                </a:solidFill>
                <a:effectLst>
                  <a:glow rad="228600">
                    <a:srgbClr val="000000"/>
                  </a:glow>
                  <a:outerShdw blurRad="38100" dist="38100" dir="2700000" algn="tl">
                    <a:srgbClr val="000000">
                      <a:alpha val="43137"/>
                    </a:srgbClr>
                  </a:outerShdw>
                </a:effectLst>
              </a:rPr>
              <a:t>a verdade</a:t>
            </a:r>
            <a:r>
              <a:rPr lang="pt-BR" sz="2800" b="1" dirty="0" smtClean="0">
                <a:ln w="11430"/>
                <a:solidFill>
                  <a:schemeClr val="bg1"/>
                </a:solidFill>
                <a:effectLst>
                  <a:glow rad="228600">
                    <a:srgbClr val="000000"/>
                  </a:glow>
                  <a:outerShdw blurRad="38100" dist="38100" dir="2700000" algn="tl">
                    <a:srgbClr val="000000">
                      <a:alpha val="43137"/>
                    </a:srgbClr>
                  </a:outerShdw>
                </a:effectLst>
              </a:rPr>
              <a:t>, e </a:t>
            </a:r>
            <a:r>
              <a:rPr lang="pt-BR" sz="2800" b="1" dirty="0" smtClean="0">
                <a:ln w="11430"/>
                <a:solidFill>
                  <a:srgbClr val="FFFF00"/>
                </a:solidFill>
                <a:effectLst>
                  <a:glow rad="228600">
                    <a:srgbClr val="000000"/>
                  </a:glow>
                  <a:outerShdw blurRad="38100" dist="38100" dir="2700000" algn="tl">
                    <a:srgbClr val="000000">
                      <a:alpha val="43137"/>
                    </a:srgbClr>
                  </a:outerShdw>
                </a:effectLst>
              </a:rPr>
              <a:t>a verdade vos libertará</a:t>
            </a:r>
            <a:r>
              <a:rPr lang="pt-BR" sz="2800" b="1" dirty="0" smtClean="0">
                <a:ln w="11430"/>
                <a:solidFill>
                  <a:schemeClr val="bg1"/>
                </a:solidFill>
                <a:effectLst>
                  <a:glow rad="228600">
                    <a:srgbClr val="000000"/>
                  </a:glow>
                  <a:outerShdw blurRad="38100" dist="38100" dir="2700000" algn="tl">
                    <a:srgbClr val="000000">
                      <a:alpha val="43137"/>
                    </a:srgbClr>
                  </a:outerShdw>
                </a:effectLst>
              </a:rPr>
              <a:t>.”  </a:t>
            </a:r>
            <a:r>
              <a:rPr lang="pt-BR" sz="2800" b="1" dirty="0" smtClean="0">
                <a:ln w="11430"/>
                <a:solidFill>
                  <a:srgbClr val="FF0000"/>
                </a:solidFill>
                <a:effectLst>
                  <a:glow rad="228600">
                    <a:srgbClr val="000000"/>
                  </a:glow>
                  <a:outerShdw blurRad="38100" dist="38100" dir="2700000" algn="tl">
                    <a:srgbClr val="000000">
                      <a:alpha val="43137"/>
                    </a:srgbClr>
                  </a:outerShdw>
                </a:effectLst>
              </a:rPr>
              <a:t>João </a:t>
            </a:r>
            <a:r>
              <a:rPr lang="pt-BR" sz="2800" b="1" dirty="0" smtClean="0">
                <a:ln w="11430"/>
                <a:solidFill>
                  <a:srgbClr val="FF0000"/>
                </a:solidFill>
                <a:effectLst>
                  <a:glow rad="228600">
                    <a:srgbClr val="000000"/>
                  </a:glow>
                  <a:outerShdw blurRad="38100" dist="38100" dir="2700000" algn="tl">
                    <a:srgbClr val="000000">
                      <a:alpha val="43137"/>
                    </a:srgbClr>
                  </a:outerShdw>
                </a:effectLst>
              </a:rPr>
              <a:t>8:32. </a:t>
            </a:r>
            <a:endParaRPr lang="pt-BR" sz="2800" b="1" dirty="0" smtClean="0">
              <a:ln w="11430"/>
              <a:solidFill>
                <a:srgbClr val="FF0000"/>
              </a:solidFill>
              <a:effectLst>
                <a:glow rad="228600">
                  <a:srgbClr val="000000"/>
                </a:glow>
                <a:outerShdw blurRad="38100" dist="38100" dir="2700000" algn="tl">
                  <a:srgbClr val="000000">
                    <a:alpha val="43137"/>
                  </a:srgbClr>
                </a:outerShdw>
              </a:effectLst>
            </a:endParaRPr>
          </a:p>
          <a:p>
            <a:pPr algn="just"/>
            <a:endParaRPr lang="pt-BR" sz="2800" b="1" dirty="0" smtClean="0">
              <a:ln w="11430"/>
              <a:solidFill>
                <a:srgbClr val="FF0000"/>
              </a:solidFill>
              <a:effectLst>
                <a:glow rad="228600">
                  <a:srgbClr val="000000"/>
                </a:glow>
                <a:outerShdw blurRad="38100" dist="38100" dir="2700000" algn="tl">
                  <a:srgbClr val="000000">
                    <a:alpha val="43137"/>
                  </a:srgbClr>
                </a:outerShdw>
              </a:effectLst>
            </a:endParaRPr>
          </a:p>
          <a:p>
            <a:pPr algn="just"/>
            <a:endParaRPr lang="pt-BR" sz="2800" b="1" dirty="0" smtClean="0">
              <a:ln w="11430"/>
              <a:solidFill>
                <a:srgbClr val="FF0000"/>
              </a:solidFill>
              <a:effectLst>
                <a:glow rad="228600">
                  <a:srgbClr val="000000"/>
                </a:glow>
                <a:outerShdw blurRad="38100" dist="38100" dir="2700000" algn="tl">
                  <a:srgbClr val="000000">
                    <a:alpha val="43137"/>
                  </a:srgbClr>
                </a:outerShdw>
              </a:effectLst>
            </a:endParaRPr>
          </a:p>
          <a:p>
            <a:pPr algn="just"/>
            <a:endParaRPr lang="pt-BR" sz="2800" dirty="0">
              <a:solidFill>
                <a:srgbClr val="FF0000"/>
              </a:solidFill>
            </a:endParaRPr>
          </a:p>
        </p:txBody>
      </p:sp>
      <p:pic>
        <p:nvPicPr>
          <p:cNvPr id="4" name="Imagem 3" descr="IgrejaMinisterio.png"/>
          <p:cNvPicPr>
            <a:picLocks noChangeAspect="1"/>
          </p:cNvPicPr>
          <p:nvPr/>
        </p:nvPicPr>
        <p:blipFill>
          <a:blip r:embed="rId3" cstate="print"/>
          <a:stretch>
            <a:fillRect/>
          </a:stretch>
        </p:blipFill>
        <p:spPr>
          <a:xfrm>
            <a:off x="4000496" y="3714752"/>
            <a:ext cx="5143504" cy="31432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m para homem tocando shofar"/>
          <p:cNvPicPr>
            <a:picLocks noChangeAspect="1" noChangeArrowheads="1"/>
          </p:cNvPicPr>
          <p:nvPr/>
        </p:nvPicPr>
        <p:blipFill>
          <a:blip r:embed="rId2"/>
          <a:srcRect l="16992"/>
          <a:stretch>
            <a:fillRect/>
          </a:stretch>
        </p:blipFill>
        <p:spPr bwMode="auto">
          <a:xfrm>
            <a:off x="0" y="-1"/>
            <a:ext cx="9144000" cy="6858001"/>
          </a:xfrm>
          <a:prstGeom prst="rect">
            <a:avLst/>
          </a:prstGeom>
          <a:noFill/>
        </p:spPr>
      </p:pic>
      <p:sp>
        <p:nvSpPr>
          <p:cNvPr id="3" name="Retângulo 2"/>
          <p:cNvSpPr/>
          <p:nvPr/>
        </p:nvSpPr>
        <p:spPr>
          <a:xfrm>
            <a:off x="285720" y="428604"/>
            <a:ext cx="6072230" cy="1569660"/>
          </a:xfrm>
          <a:prstGeom prst="rect">
            <a:avLst/>
          </a:prstGeom>
        </p:spPr>
        <p:txBody>
          <a:bodyPr wrap="square">
            <a:spAutoFit/>
          </a:bodyPr>
          <a:lstStyle/>
          <a:p>
            <a:pPr algn="just"/>
            <a:r>
              <a:rPr lang="pt-BR" sz="2400" b="1" dirty="0" smtClean="0">
                <a:ln w="11430"/>
                <a:solidFill>
                  <a:schemeClr val="bg1"/>
                </a:solidFill>
                <a:effectLst>
                  <a:glow rad="228600">
                    <a:srgbClr val="000000"/>
                  </a:glow>
                  <a:outerShdw blurRad="50800" dist="39000" dir="5460000" algn="tl">
                    <a:srgbClr val="000000">
                      <a:alpha val="38000"/>
                    </a:srgbClr>
                  </a:outerShdw>
                </a:effectLst>
              </a:rPr>
              <a:t>“</a:t>
            </a:r>
            <a:r>
              <a:rPr lang="pt-BR" sz="2400" b="1" dirty="0" smtClean="0">
                <a:ln w="11430"/>
                <a:solidFill>
                  <a:srgbClr val="FFFF00"/>
                </a:solidFill>
                <a:effectLst>
                  <a:glow rad="228600">
                    <a:srgbClr val="000000"/>
                  </a:glow>
                  <a:outerShdw blurRad="50800" dist="39000" dir="5460000" algn="tl">
                    <a:srgbClr val="000000">
                      <a:alpha val="38000"/>
                    </a:srgbClr>
                  </a:outerShdw>
                </a:effectLst>
              </a:rPr>
              <a:t>Clama em alta voz, não te detenhas</a:t>
            </a:r>
            <a:r>
              <a:rPr lang="pt-BR" sz="2400" b="1" dirty="0" smtClean="0">
                <a:ln w="11430"/>
                <a:solidFill>
                  <a:schemeClr val="bg1"/>
                </a:solidFill>
                <a:effectLst>
                  <a:glow rad="228600">
                    <a:srgbClr val="000000"/>
                  </a:glow>
                  <a:outerShdw blurRad="50800" dist="39000" dir="5460000" algn="tl">
                    <a:srgbClr val="000000">
                      <a:alpha val="38000"/>
                    </a:srgbClr>
                  </a:outerShdw>
                </a:effectLst>
              </a:rPr>
              <a:t>, levanta a sua voz como a trombeta e anuncia ao meu povo a sua transgressão, e à casa de Jacó os seus pecados.”  </a:t>
            </a:r>
            <a:r>
              <a:rPr lang="pt-BR" sz="2400" b="1" dirty="0" smtClean="0">
                <a:ln w="11430"/>
                <a:solidFill>
                  <a:srgbClr val="FF0000"/>
                </a:solidFill>
                <a:effectLst>
                  <a:glow rad="228600">
                    <a:srgbClr val="000000"/>
                  </a:glow>
                  <a:outerShdw blurRad="50800" dist="39000" dir="5460000" algn="tl">
                    <a:srgbClr val="000000">
                      <a:alpha val="38000"/>
                    </a:srgbClr>
                  </a:outerShdw>
                </a:effectLst>
              </a:rPr>
              <a:t>Isaías 58:01</a:t>
            </a:r>
            <a:endParaRPr lang="pt-BR" sz="24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eaLnBrk="0" fontAlgn="base" hangingPunct="0">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pic>
        <p:nvPicPr>
          <p:cNvPr id="7" name="Imagem 24" descr="IMAGEM 2233341.jpg"/>
          <p:cNvPicPr>
            <a:picLocks noChangeAspect="1" noChangeArrowheads="1"/>
          </p:cNvPicPr>
          <p:nvPr/>
        </p:nvPicPr>
        <p:blipFill>
          <a:blip r:embed="rId2"/>
          <a:srcRect/>
          <a:stretch>
            <a:fillRect/>
          </a:stretch>
        </p:blipFill>
        <p:spPr bwMode="auto">
          <a:xfrm>
            <a:off x="5857884" y="2000240"/>
            <a:ext cx="2822584" cy="4619639"/>
          </a:xfrm>
          <a:prstGeom prst="rect">
            <a:avLst/>
          </a:prstGeom>
          <a:noFill/>
        </p:spPr>
      </p:pic>
      <p:sp>
        <p:nvSpPr>
          <p:cNvPr id="8" name="Retângulo 7"/>
          <p:cNvSpPr/>
          <p:nvPr/>
        </p:nvSpPr>
        <p:spPr>
          <a:xfrm>
            <a:off x="285720" y="357166"/>
            <a:ext cx="8501122" cy="1631216"/>
          </a:xfrm>
          <a:prstGeom prst="rect">
            <a:avLst/>
          </a:prstGeom>
        </p:spPr>
        <p:txBody>
          <a:bodyPr wrap="square">
            <a:spAutoFit/>
          </a:bodyPr>
          <a:lstStyle/>
          <a:p>
            <a:pPr lvl="0" algn="ctr" fontAlgn="base">
              <a:spcBef>
                <a:spcPct val="0"/>
              </a:spcBef>
              <a:spcAft>
                <a:spcPct val="0"/>
              </a:spcAft>
            </a:pPr>
            <a:r>
              <a:rPr lang="pt-BR" sz="2000" b="1" u="sng" dirty="0" smtClean="0">
                <a:latin typeface="Arial" pitchFamily="34" charset="0"/>
                <a:ea typeface="Calibri" pitchFamily="34" charset="0"/>
                <a:cs typeface="Arial" pitchFamily="34" charset="0"/>
              </a:rPr>
              <a:t>IASD E O SINAL OCULTO DA MÃO INVISÍVEL</a:t>
            </a:r>
            <a:endParaRPr lang="pt-BR" sz="2000" dirty="0" smtClean="0">
              <a:latin typeface="Arial" pitchFamily="34" charset="0"/>
              <a:cs typeface="Arial" pitchFamily="34" charset="0"/>
            </a:endParaRPr>
          </a:p>
          <a:p>
            <a:pPr lvl="0" algn="just" eaLnBrk="0" fontAlgn="base" hangingPunct="0">
              <a:spcBef>
                <a:spcPct val="0"/>
              </a:spcBef>
              <a:spcAft>
                <a:spcPct val="0"/>
              </a:spcAft>
            </a:pPr>
            <a:endParaRPr lang="pt-BR" sz="2000" b="1" dirty="0" smtClean="0">
              <a:latin typeface="Arial" pitchFamily="34" charset="0"/>
              <a:ea typeface="Calibri" pitchFamily="34" charset="0"/>
              <a:cs typeface="Arial" pitchFamily="34" charset="0"/>
            </a:endParaRPr>
          </a:p>
          <a:p>
            <a:pPr lvl="0" algn="just" eaLnBrk="0" fontAlgn="base" hangingPunct="0">
              <a:spcBef>
                <a:spcPct val="0"/>
              </a:spcBef>
              <a:spcAft>
                <a:spcPct val="0"/>
              </a:spcAft>
            </a:pPr>
            <a:r>
              <a:rPr lang="pt-BR" sz="2000" b="1" dirty="0" smtClean="0">
                <a:latin typeface="Arial" pitchFamily="34" charset="0"/>
                <a:ea typeface="Calibri" pitchFamily="34" charset="0"/>
                <a:cs typeface="Arial" pitchFamily="34" charset="0"/>
              </a:rPr>
              <a:t>SINAIS OCULTOS E GESTOS USADOS POR MEMBROS DE SOCIEDADES SECRETAS:  </a:t>
            </a:r>
            <a:r>
              <a:rPr lang="pt-BR" sz="2000" dirty="0" smtClean="0">
                <a:latin typeface="Arial" pitchFamily="34" charset="0"/>
                <a:ea typeface="Calibri" pitchFamily="34" charset="0"/>
                <a:cs typeface="Arial" pitchFamily="34" charset="0"/>
              </a:rPr>
              <a:t>“O significado simbólico do gesto poderia explicar a razão pela qual estes têm sido usados por maçons famosos.</a:t>
            </a:r>
            <a:endParaRPr lang="pt-BR" sz="2000" dirty="0">
              <a:latin typeface="Arial" pitchFamily="34" charset="0"/>
              <a:cs typeface="Arial" pitchFamily="34" charset="0"/>
            </a:endParaRPr>
          </a:p>
        </p:txBody>
      </p:sp>
      <p:sp>
        <p:nvSpPr>
          <p:cNvPr id="9" name="Retângulo 8"/>
          <p:cNvSpPr/>
          <p:nvPr/>
        </p:nvSpPr>
        <p:spPr>
          <a:xfrm>
            <a:off x="285720" y="2000240"/>
            <a:ext cx="5429288" cy="3477875"/>
          </a:xfrm>
          <a:prstGeom prst="rect">
            <a:avLst/>
          </a:prstGeom>
        </p:spPr>
        <p:txBody>
          <a:bodyPr wrap="square">
            <a:spAutoFit/>
          </a:bodyPr>
          <a:lstStyle/>
          <a:p>
            <a:pPr lvl="0" algn="just" eaLnBrk="0" fontAlgn="base" hangingPunct="0">
              <a:spcBef>
                <a:spcPct val="0"/>
              </a:spcBef>
              <a:spcAft>
                <a:spcPct val="0"/>
              </a:spcAft>
            </a:pPr>
            <a:r>
              <a:rPr lang="pt-BR" sz="2000" b="1" dirty="0" smtClean="0">
                <a:latin typeface="Arial" pitchFamily="34" charset="0"/>
                <a:ea typeface="Calibri" pitchFamily="34" charset="0"/>
                <a:cs typeface="Arial" pitchFamily="34" charset="0"/>
              </a:rPr>
              <a:t>A mão oculta permite que outros maçons identifique ele como membro da Irmandade Secreta.</a:t>
            </a:r>
            <a:r>
              <a:rPr lang="pt-BR" sz="2000" dirty="0" smtClean="0">
                <a:latin typeface="Arial" pitchFamily="34" charset="0"/>
                <a:ea typeface="Calibri" pitchFamily="34" charset="0"/>
                <a:cs typeface="Arial" pitchFamily="34" charset="0"/>
              </a:rPr>
              <a:t>  Também permite que eles saibam que </a:t>
            </a:r>
            <a:r>
              <a:rPr lang="pt-BR" sz="2000" b="1" dirty="0" smtClean="0">
                <a:latin typeface="Arial" pitchFamily="34" charset="0"/>
                <a:ea typeface="Calibri" pitchFamily="34" charset="0"/>
                <a:cs typeface="Arial" pitchFamily="34" charset="0"/>
              </a:rPr>
              <a:t>suas ações são inspirados na filosofia maçônica</a:t>
            </a:r>
            <a:r>
              <a:rPr lang="pt-BR" sz="2000" dirty="0" smtClean="0">
                <a:latin typeface="Arial" pitchFamily="34" charset="0"/>
                <a:ea typeface="Calibri" pitchFamily="34" charset="0"/>
                <a:cs typeface="Arial" pitchFamily="34" charset="0"/>
              </a:rPr>
              <a:t>.  Além disso, a mão que executa as ações está escondida atrás do pano, que simbolicamente se refere à natureza secreta das ações do maçom.”  </a:t>
            </a:r>
          </a:p>
          <a:p>
            <a:pPr lvl="0" algn="just" eaLnBrk="0" fontAlgn="base" hangingPunct="0">
              <a:spcBef>
                <a:spcPct val="0"/>
              </a:spcBef>
              <a:spcAft>
                <a:spcPct val="0"/>
              </a:spcAft>
            </a:pPr>
            <a:endParaRPr lang="pt-BR" sz="2000" dirty="0" smtClean="0">
              <a:latin typeface="Arial" pitchFamily="34" charset="0"/>
              <a:ea typeface="Calibri" pitchFamily="34" charset="0"/>
              <a:cs typeface="Arial" pitchFamily="34" charset="0"/>
            </a:endParaRPr>
          </a:p>
          <a:p>
            <a:pPr lvl="0" algn="just" eaLnBrk="0" fontAlgn="base" hangingPunct="0">
              <a:spcBef>
                <a:spcPct val="0"/>
              </a:spcBef>
              <a:spcAft>
                <a:spcPct val="0"/>
              </a:spcAft>
            </a:pPr>
            <a:r>
              <a:rPr lang="pt-BR" sz="2000" dirty="0" smtClean="0">
                <a:latin typeface="Arial" pitchFamily="34" charset="0"/>
                <a:ea typeface="Calibri" pitchFamily="34" charset="0"/>
                <a:cs typeface="Arial" pitchFamily="34" charset="0"/>
              </a:rPr>
              <a:t>O Cidadão Vigilante: A Mão Invisível Que Moldaram a História, 20 de Outubro de 2009. </a:t>
            </a:r>
            <a:endParaRPr lang="pt-BR"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pic>
        <p:nvPicPr>
          <p:cNvPr id="6" name="Imagem 27" descr="imagens 9.jpg"/>
          <p:cNvPicPr>
            <a:picLocks noChangeAspect="1" noChangeArrowheads="1"/>
          </p:cNvPicPr>
          <p:nvPr/>
        </p:nvPicPr>
        <p:blipFill>
          <a:blip r:embed="rId2"/>
          <a:srcRect/>
          <a:stretch>
            <a:fillRect/>
          </a:stretch>
        </p:blipFill>
        <p:spPr bwMode="auto">
          <a:xfrm>
            <a:off x="357158" y="714356"/>
            <a:ext cx="4429156" cy="3071834"/>
          </a:xfrm>
          <a:prstGeom prst="rect">
            <a:avLst/>
          </a:prstGeom>
          <a:noFill/>
        </p:spPr>
      </p:pic>
      <p:sp>
        <p:nvSpPr>
          <p:cNvPr id="9" name="Retângulo 8"/>
          <p:cNvSpPr/>
          <p:nvPr/>
        </p:nvSpPr>
        <p:spPr>
          <a:xfrm>
            <a:off x="285720" y="214290"/>
            <a:ext cx="8572560" cy="400110"/>
          </a:xfrm>
          <a:prstGeom prst="rect">
            <a:avLst/>
          </a:prstGeom>
        </p:spPr>
        <p:txBody>
          <a:bodyPr wrap="square">
            <a:spAutoFit/>
          </a:bodyPr>
          <a:lstStyle/>
          <a:p>
            <a:pPr lvl="0" algn="just" fontAlgn="base">
              <a:spcBef>
                <a:spcPct val="0"/>
              </a:spcBef>
              <a:spcAft>
                <a:spcPct val="0"/>
              </a:spcAft>
            </a:pPr>
            <a:r>
              <a:rPr lang="pt-BR" sz="2000" dirty="0" smtClean="0">
                <a:latin typeface="Arial" pitchFamily="34" charset="0"/>
                <a:ea typeface="Calibri" pitchFamily="34" charset="0"/>
                <a:cs typeface="Arial" pitchFamily="34" charset="0"/>
              </a:rPr>
              <a:t>Alguns exemplos de maçons famosos fazendo o sinal da mão oculta:</a:t>
            </a:r>
            <a:endParaRPr lang="pt-BR" sz="2000" dirty="0" smtClean="0">
              <a:latin typeface="Arial" pitchFamily="34" charset="0"/>
              <a:cs typeface="Arial" pitchFamily="34" charset="0"/>
            </a:endParaRPr>
          </a:p>
        </p:txBody>
      </p:sp>
      <p:pic>
        <p:nvPicPr>
          <p:cNvPr id="10" name="Imagem 28" descr="imagem 99.jpg"/>
          <p:cNvPicPr>
            <a:picLocks noChangeAspect="1" noChangeArrowheads="1"/>
          </p:cNvPicPr>
          <p:nvPr/>
        </p:nvPicPr>
        <p:blipFill>
          <a:blip r:embed="rId3"/>
          <a:srcRect/>
          <a:stretch>
            <a:fillRect/>
          </a:stretch>
        </p:blipFill>
        <p:spPr bwMode="auto">
          <a:xfrm>
            <a:off x="5214942" y="714356"/>
            <a:ext cx="3571900" cy="2643206"/>
          </a:xfrm>
          <a:prstGeom prst="rect">
            <a:avLst/>
          </a:prstGeom>
          <a:noFill/>
        </p:spPr>
      </p:pic>
      <p:pic>
        <p:nvPicPr>
          <p:cNvPr id="11" name="Imagem 10" descr="imagem 99912.jpg"/>
          <p:cNvPicPr/>
          <p:nvPr/>
        </p:nvPicPr>
        <p:blipFill>
          <a:blip r:embed="rId4" cstate="print"/>
          <a:stretch>
            <a:fillRect/>
          </a:stretch>
        </p:blipFill>
        <p:spPr>
          <a:xfrm>
            <a:off x="5072066" y="3643314"/>
            <a:ext cx="3799179" cy="2928958"/>
          </a:xfrm>
          <a:prstGeom prst="rect">
            <a:avLst/>
          </a:prstGeom>
          <a:ln w="76200">
            <a:solidFill>
              <a:schemeClr val="tx1"/>
            </a:solidFill>
          </a:ln>
        </p:spPr>
      </p:pic>
      <p:pic>
        <p:nvPicPr>
          <p:cNvPr id="12" name="Imagem 11" descr="imagem 9998989.jpg"/>
          <p:cNvPicPr/>
          <p:nvPr/>
        </p:nvPicPr>
        <p:blipFill>
          <a:blip r:embed="rId5" cstate="print"/>
          <a:stretch>
            <a:fillRect/>
          </a:stretch>
        </p:blipFill>
        <p:spPr>
          <a:xfrm>
            <a:off x="571472" y="3857628"/>
            <a:ext cx="4071966" cy="2786082"/>
          </a:xfrm>
          <a:prstGeom prst="rect">
            <a:avLst/>
          </a:prstGeom>
          <a:ln w="76200">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pic>
        <p:nvPicPr>
          <p:cNvPr id="5" name="Imagem 4" descr="imagem 1a.jpg"/>
          <p:cNvPicPr/>
          <p:nvPr/>
        </p:nvPicPr>
        <p:blipFill>
          <a:blip r:embed="rId2" cstate="print"/>
          <a:stretch>
            <a:fillRect/>
          </a:stretch>
        </p:blipFill>
        <p:spPr>
          <a:xfrm>
            <a:off x="285720" y="214290"/>
            <a:ext cx="8572560" cy="6429420"/>
          </a:xfrm>
          <a:prstGeom prst="rect">
            <a:avLst/>
          </a:prstGeom>
          <a:ln w="76200">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sp>
        <p:nvSpPr>
          <p:cNvPr id="6" name="Retângulo 5"/>
          <p:cNvSpPr/>
          <p:nvPr/>
        </p:nvSpPr>
        <p:spPr>
          <a:xfrm>
            <a:off x="214282" y="500042"/>
            <a:ext cx="8643998" cy="5324535"/>
          </a:xfrm>
          <a:prstGeom prst="rect">
            <a:avLst/>
          </a:prstGeom>
        </p:spPr>
        <p:txBody>
          <a:bodyPr wrap="square">
            <a:spAutoFit/>
          </a:bodyPr>
          <a:lstStyle/>
          <a:p>
            <a:pPr lvl="0" algn="just" fontAlgn="base">
              <a:spcBef>
                <a:spcPct val="0"/>
              </a:spcBef>
              <a:spcAft>
                <a:spcPct val="0"/>
              </a:spcAft>
            </a:pPr>
            <a:r>
              <a:rPr lang="pt-BR" sz="2000" dirty="0" smtClean="0">
                <a:latin typeface="Arial" pitchFamily="34" charset="0"/>
                <a:ea typeface="Calibri" pitchFamily="34" charset="0"/>
                <a:cs typeface="Arial" pitchFamily="34" charset="0"/>
              </a:rPr>
              <a:t>Tal como disse Confúcio, “</a:t>
            </a:r>
            <a:r>
              <a:rPr lang="pt-BR" sz="2000" b="1" dirty="0" smtClean="0">
                <a:latin typeface="Arial" pitchFamily="34" charset="0"/>
                <a:ea typeface="Calibri" pitchFamily="34" charset="0"/>
                <a:cs typeface="Arial" pitchFamily="34" charset="0"/>
              </a:rPr>
              <a:t>Sinais e símbolos governam o mundo</a:t>
            </a:r>
            <a:r>
              <a:rPr lang="pt-BR" sz="2000" dirty="0" smtClean="0">
                <a:latin typeface="Arial" pitchFamily="34" charset="0"/>
                <a:ea typeface="Calibri" pitchFamily="34" charset="0"/>
                <a:cs typeface="Arial" pitchFamily="34" charset="0"/>
              </a:rPr>
              <a:t>, não palavras, nem leis.” Vimos alguns exemplos de figuras históricas e pessoas influentes de nossa sociedade que explicitamente se declaram a serviço da Mão Oculta, ou seja, do Governo Oculto.  Agora vamos ver infelizmente esse sinal oculto sendo realizado por pioneiros da Igreja adventista. </a:t>
            </a:r>
          </a:p>
          <a:p>
            <a:pPr lvl="0" algn="just" fontAlgn="base">
              <a:spcBef>
                <a:spcPct val="0"/>
              </a:spcBef>
              <a:spcAft>
                <a:spcPct val="0"/>
              </a:spcAft>
            </a:pPr>
            <a:r>
              <a:rPr lang="pt-BR" sz="2000" dirty="0" smtClean="0">
                <a:latin typeface="Arial" pitchFamily="34" charset="0"/>
                <a:ea typeface="Calibri" pitchFamily="34" charset="0"/>
                <a:cs typeface="Arial" pitchFamily="34" charset="0"/>
              </a:rPr>
              <a:t> </a:t>
            </a:r>
          </a:p>
          <a:p>
            <a:pPr lvl="0" algn="just" fontAlgn="base">
              <a:spcBef>
                <a:spcPct val="0"/>
              </a:spcBef>
              <a:spcAft>
                <a:spcPct val="0"/>
              </a:spcAft>
            </a:pPr>
            <a:r>
              <a:rPr lang="pt-BR" sz="2000" dirty="0" smtClean="0">
                <a:latin typeface="Arial" pitchFamily="34" charset="0"/>
                <a:ea typeface="Calibri" pitchFamily="34" charset="0"/>
                <a:cs typeface="Arial" pitchFamily="34" charset="0"/>
              </a:rPr>
              <a:t>Quando eu tive contato com essas imagens que vou apresentar a seguir, eu fiquei muito abalado, triste e decepcionado com a Igreja Adventista.  A minha primeira decepção com a Igreja, foi quando </a:t>
            </a:r>
            <a:r>
              <a:rPr lang="pt-BR" sz="2000" dirty="0" smtClean="0">
                <a:latin typeface="Arial" pitchFamily="34" charset="0"/>
                <a:ea typeface="Calibri" pitchFamily="34" charset="0"/>
                <a:cs typeface="Arial" pitchFamily="34" charset="0"/>
              </a:rPr>
              <a:t>descobri </a:t>
            </a:r>
            <a:r>
              <a:rPr lang="pt-BR" sz="2000" dirty="0" smtClean="0">
                <a:latin typeface="Arial" pitchFamily="34" charset="0"/>
                <a:ea typeface="Calibri" pitchFamily="34" charset="0"/>
                <a:cs typeface="Arial" pitchFamily="34" charset="0"/>
              </a:rPr>
              <a:t>toda a verdade sobre a doutrina da trindade, pois essa doutrina não tem base bíblica.  Então sai da IASD em 2005, junto com a minha família, e formamos um pequeno grupo de estudo da Bíblia, e a partir desse ano (2005) começamos a defender a posição histórica da Igreja, ou seja, a posição dos Pioneiros da IASD.  E algum tempo depois, veio a minha segunda decepção, mas dessa vez foi com alguns pioneiros da Igreja.  Vou apresentar as imagens, elas falam por si só:</a:t>
            </a:r>
            <a:endParaRPr lang="pt-BR"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pic>
        <p:nvPicPr>
          <p:cNvPr id="5" name="Imagem 4" descr="imagens 1b.jpg"/>
          <p:cNvPicPr/>
          <p:nvPr/>
        </p:nvPicPr>
        <p:blipFill>
          <a:blip r:embed="rId2"/>
          <a:stretch>
            <a:fillRect/>
          </a:stretch>
        </p:blipFill>
        <p:spPr>
          <a:xfrm>
            <a:off x="214282" y="285728"/>
            <a:ext cx="8715436" cy="62865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pic>
        <p:nvPicPr>
          <p:cNvPr id="5" name="Imagem 4" descr="imagens 1c.jpg"/>
          <p:cNvPicPr/>
          <p:nvPr/>
        </p:nvPicPr>
        <p:blipFill>
          <a:blip r:embed="rId2"/>
          <a:stretch>
            <a:fillRect/>
          </a:stretch>
        </p:blipFill>
        <p:spPr>
          <a:xfrm>
            <a:off x="214282" y="214290"/>
            <a:ext cx="8715436" cy="642941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pt-BR" dirty="0" smtClean="0">
              <a:solidFill>
                <a:schemeClr val="tx1"/>
              </a:solidFill>
              <a:latin typeface="Arial" pitchFamily="34" charset="0"/>
              <a:cs typeface="Arial" pitchFamily="34" charset="0"/>
            </a:endParaRPr>
          </a:p>
        </p:txBody>
      </p:sp>
      <p:sp>
        <p:nvSpPr>
          <p:cNvPr id="4" name="Retângulo 3"/>
          <p:cNvSpPr/>
          <p:nvPr/>
        </p:nvSpPr>
        <p:spPr>
          <a:xfrm>
            <a:off x="214282" y="285728"/>
            <a:ext cx="8643998" cy="830997"/>
          </a:xfrm>
          <a:prstGeom prst="rect">
            <a:avLst/>
          </a:prstGeom>
        </p:spPr>
        <p:txBody>
          <a:bodyPr wrap="square">
            <a:spAutoFit/>
          </a:bodyPr>
          <a:lstStyle/>
          <a:p>
            <a:pPr algn="just"/>
            <a:endParaRPr lang="pt-BR" sz="2400" b="1" dirty="0" smtClean="0">
              <a:ln w="11430"/>
              <a:solidFill>
                <a:schemeClr val="bg1"/>
              </a:solidFill>
              <a:effectLst>
                <a:glow rad="228600">
                  <a:srgbClr val="000000"/>
                </a:glow>
                <a:outerShdw blurRad="50800" dist="39000" dir="5460000" algn="tl">
                  <a:srgbClr val="000000">
                    <a:alpha val="38000"/>
                  </a:srgbClr>
                </a:outerShdw>
              </a:effectLst>
            </a:endParaRPr>
          </a:p>
          <a:p>
            <a:pPr algn="just"/>
            <a:endParaRPr lang="pt-BR" sz="2400" dirty="0">
              <a:solidFill>
                <a:schemeClr val="bg1"/>
              </a:solidFill>
            </a:endParaRPr>
          </a:p>
        </p:txBody>
      </p:sp>
      <p:pic>
        <p:nvPicPr>
          <p:cNvPr id="5" name="Picture 3" descr="F:\CHARLES MACHADO\PARA AVALIAÇÃO - 01\defaultFFGTHYU.jpg"/>
          <p:cNvPicPr>
            <a:picLocks noChangeAspect="1" noChangeArrowheads="1"/>
          </p:cNvPicPr>
          <p:nvPr/>
        </p:nvPicPr>
        <p:blipFill>
          <a:blip r:embed="rId2"/>
          <a:srcRect l="20548" t="24074" r="19178" b="24074"/>
          <a:stretch>
            <a:fillRect/>
          </a:stretch>
        </p:blipFill>
        <p:spPr bwMode="auto">
          <a:xfrm>
            <a:off x="214282" y="285728"/>
            <a:ext cx="8715436" cy="6286544"/>
          </a:xfrm>
          <a:prstGeom prst="rect">
            <a:avLst/>
          </a:prstGeom>
          <a:noFill/>
          <a:ln w="76200">
            <a:solidFill>
              <a:schemeClr val="tx1"/>
            </a:solidFill>
          </a:ln>
        </p:spPr>
      </p:pic>
      <p:pic>
        <p:nvPicPr>
          <p:cNvPr id="6" name="Imagem 24" descr="IMAGEM 2233341.jpg"/>
          <p:cNvPicPr>
            <a:picLocks noChangeAspect="1" noChangeArrowheads="1"/>
          </p:cNvPicPr>
          <p:nvPr/>
        </p:nvPicPr>
        <p:blipFill>
          <a:blip r:embed="rId3"/>
          <a:srcRect/>
          <a:stretch>
            <a:fillRect/>
          </a:stretch>
        </p:blipFill>
        <p:spPr bwMode="auto">
          <a:xfrm>
            <a:off x="285720" y="3643314"/>
            <a:ext cx="1785950" cy="2905127"/>
          </a:xfrm>
          <a:prstGeom prst="rect">
            <a:avLst/>
          </a:prstGeom>
          <a:noFill/>
        </p:spPr>
      </p:pic>
      <p:sp>
        <p:nvSpPr>
          <p:cNvPr id="7" name="Seta para a direita 6"/>
          <p:cNvSpPr/>
          <p:nvPr/>
        </p:nvSpPr>
        <p:spPr>
          <a:xfrm rot="9956604">
            <a:off x="3044569" y="4897884"/>
            <a:ext cx="978408" cy="484632"/>
          </a:xfrm>
          <a:prstGeom prst="rightArrow">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357158" y="571480"/>
            <a:ext cx="8358246" cy="1200329"/>
          </a:xfrm>
          <a:prstGeom prst="rect">
            <a:avLst/>
          </a:prstGeom>
        </p:spPr>
        <p:txBody>
          <a:bodyPr wrap="square">
            <a:spAutoFit/>
          </a:bodyPr>
          <a:lstStyle/>
          <a:p>
            <a:pPr algn="just"/>
            <a:r>
              <a:rPr lang="pt-BR" sz="2400" b="1" dirty="0" smtClean="0">
                <a:ln w="11430"/>
                <a:solidFill>
                  <a:srgbClr val="FFFF00"/>
                </a:solidFill>
                <a:effectLst>
                  <a:glow rad="228600">
                    <a:srgbClr val="000000"/>
                  </a:glow>
                  <a:outerShdw blurRad="50800" dist="39000" dir="5460000" algn="tl">
                    <a:srgbClr val="000000">
                      <a:alpha val="38000"/>
                    </a:srgbClr>
                  </a:outerShdw>
                </a:effectLst>
              </a:rPr>
              <a:t>Fotografia de um grupo de homens que trabalharam no setor de publicações da IASD em Copenhague, Dinamarca ( Essa foto foi tirada provavelmente no inicio do século 20)</a:t>
            </a:r>
            <a:endParaRPr lang="pt-BR" sz="2400"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1747</TotalTime>
  <Words>509</Words>
  <Application>Microsoft Office PowerPoint</Application>
  <PresentationFormat>Apresentação na tela (4:3)</PresentationFormat>
  <Paragraphs>25</Paragraphs>
  <Slides>15</Slides>
  <Notes>0</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João</dc:creator>
  <cp:lastModifiedBy>João</cp:lastModifiedBy>
  <cp:revision>177</cp:revision>
  <dcterms:created xsi:type="dcterms:W3CDTF">2020-01-04T22:25:24Z</dcterms:created>
  <dcterms:modified xsi:type="dcterms:W3CDTF">2020-02-09T21:17:28Z</dcterms:modified>
</cp:coreProperties>
</file>