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91" r:id="rId4"/>
    <p:sldId id="273" r:id="rId5"/>
    <p:sldId id="292" r:id="rId6"/>
    <p:sldId id="293" r:id="rId7"/>
    <p:sldId id="294" r:id="rId8"/>
    <p:sldId id="296" r:id="rId9"/>
    <p:sldId id="299" r:id="rId10"/>
    <p:sldId id="300" r:id="rId11"/>
    <p:sldId id="29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BEF7-93C2-4749-B212-D3643148B754}" type="datetimeFigureOut">
              <a:rPr lang="pt-BR" smtClean="0"/>
              <a:pPr/>
              <a:t>24/01/2020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6FC6-70C6-4F98-B906-30BFB3B21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CHARLES MACHADO\Estudo Agentes de Roma Infiltrado na IASD\diop-pop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50017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mo" pitchFamily="34" charset="0"/>
                <a:ea typeface="Arimo" pitchFamily="34" charset="0"/>
                <a:cs typeface="Arimo" pitchFamily="34" charset="0"/>
              </a:rPr>
              <a:t>ADVENTISMO EXPOSTO</a:t>
            </a:r>
          </a:p>
          <a:p>
            <a:pPr algn="ctr"/>
            <a:endParaRPr lang="pt-BR" sz="5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/>
            <a:endParaRPr lang="pt-BR" sz="5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/>
            <a:endParaRPr lang="pt-BR" sz="5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/>
            <a:endParaRPr lang="pt-BR" sz="5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pt-BR" sz="5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pt-BR" sz="3600" dirty="0">
              <a:solidFill>
                <a:srgbClr val="FF000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5" name="Rosca 4"/>
          <p:cNvSpPr/>
          <p:nvPr/>
        </p:nvSpPr>
        <p:spPr>
          <a:xfrm>
            <a:off x="214282" y="5643578"/>
            <a:ext cx="914400" cy="914400"/>
          </a:xfrm>
          <a:prstGeom prst="donut">
            <a:avLst>
              <a:gd name="adj" fmla="val 1110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8596" y="5643578"/>
            <a:ext cx="588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t-BR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285728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“Todos os rituais da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maçonaria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vieram do culto a esta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deusa Isis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eles trabalham sobre as instruções do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 dos Jesuítas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...”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Helena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Petrovna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Blavatsky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Theosophist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Company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pág. 390, 1877.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F:\CHARLES MACHADO\BABILONIA MODERNA\Estudo sobre Maçonaria na IASD - original\Theosophist Oct 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2500330" cy="33575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4582" name="Picture 6" descr="Resultado de imagem para grave helena p. blavat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2714644" cy="2714644"/>
          </a:xfrm>
          <a:prstGeom prst="rect">
            <a:avLst/>
          </a:prstGeom>
          <a:noFill/>
        </p:spPr>
      </p:pic>
      <p:pic>
        <p:nvPicPr>
          <p:cNvPr id="10" name="Picture 2" descr="Resultado de imagem para helena p. blavatsky - Lucif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000372"/>
            <a:ext cx="5000660" cy="20002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2" name="Picture 3" descr="F:\CHARLES MACHADO\BABILONIA MODERNA\Estudo sobre Maçonaria na IASD - original\luciss.jpg"/>
          <p:cNvPicPr>
            <a:picLocks noChangeAspect="1" noChangeArrowheads="1"/>
          </p:cNvPicPr>
          <p:nvPr/>
        </p:nvPicPr>
        <p:blipFill>
          <a:blip r:embed="rId5"/>
          <a:srcRect t="79452"/>
          <a:stretch>
            <a:fillRect/>
          </a:stretch>
        </p:blipFill>
        <p:spPr bwMode="auto">
          <a:xfrm>
            <a:off x="3857620" y="5072074"/>
            <a:ext cx="5000660" cy="15716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cxnSp>
        <p:nvCxnSpPr>
          <p:cNvPr id="13" name="Conector de seta reta 12"/>
          <p:cNvCxnSpPr/>
          <p:nvPr/>
        </p:nvCxnSpPr>
        <p:spPr>
          <a:xfrm rot="16200000" flipV="1">
            <a:off x="8465355" y="6322255"/>
            <a:ext cx="571504" cy="2142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Resultado de imagem para helena p. blavatsky - Luci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 descr="imagesc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500042"/>
            <a:ext cx="1571635" cy="21431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mazing-places-romania-11__8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7158" y="571480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Guia-me na tua verdade e ensina-me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pois tu és o Deus da minha salvação; por ti estou esperando todo o dia.”  </a:t>
            </a:r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25:05 </a:t>
            </a:r>
          </a:p>
          <a:p>
            <a:pPr algn="just"/>
            <a:endParaRPr lang="pt-BR" sz="28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4" name="Imagem 3" descr="Igreja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714752"/>
            <a:ext cx="514350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homem tocando shofar"/>
          <p:cNvPicPr>
            <a:picLocks noChangeAspect="1" noChangeArrowheads="1"/>
          </p:cNvPicPr>
          <p:nvPr/>
        </p:nvPicPr>
        <p:blipFill>
          <a:blip r:embed="rId2"/>
          <a:srcRect l="16992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428604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Clama em alta voz, não te detenhas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levanta a sua voz como a trombeta e anuncia ao meu povo a sua transgressão, e à casa de Jacó os seus pecados.”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Isaías 58:01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0243" name="Picture 3" descr="F:\CHARLES MACHADO\BABILONIA MODERNA\86138FDF-2D2A-4FC7-BBA6-95D8F7CF57D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F:\CHARLES MACHADO\BABILONIA MODERNA\18607585-9357-4E36-AA99-EC721D065DCA.png"/>
          <p:cNvPicPr>
            <a:picLocks noChangeAspect="1" noChangeArrowheads="1"/>
          </p:cNvPicPr>
          <p:nvPr/>
        </p:nvPicPr>
        <p:blipFill>
          <a:blip r:embed="rId3"/>
          <a:srcRect l="6500" t="3898" r="29750"/>
          <a:stretch>
            <a:fillRect/>
          </a:stretch>
        </p:blipFill>
        <p:spPr bwMode="auto">
          <a:xfrm>
            <a:off x="6858016" y="4286256"/>
            <a:ext cx="2000232" cy="22860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214282" y="5143512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proeminente pastor Adventista do Sétimo Dia (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Friedhelm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Klingeberg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que serve a igreja há mais de 30 anos na Alemanha, se veste rotineiramente como um padre Católico Romano .</a:t>
            </a:r>
            <a:endParaRPr lang="pt-BR" sz="2400" dirty="0">
              <a:solidFill>
                <a:srgbClr val="FFFF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4071934" y="4143380"/>
            <a:ext cx="3286148" cy="135732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85720" y="35716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“Quanto mais uma sociedade se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desviar da verdade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mais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odiará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aqueles que a falam.”  </a:t>
            </a:r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George Orwell. 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192880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Encontro Ecumênico:  Católicos, Adventistas, Ortodoxos e Evangélicos</a:t>
            </a:r>
            <a:r>
              <a:rPr lang="pt-BR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4" descr="IMAGEM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143248"/>
            <a:ext cx="5148276" cy="350043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14282" y="214290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OS PAIS DO MOVIMENTO ADVENTISTA</a:t>
            </a:r>
            <a:endParaRPr lang="pt-BR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É do conhecimento de todos que o movimento adventista do sétimo dia, que originou-se da pregação inicialmente efetuada por Guilherme Miller, organizou-se em 1863.  E os irmãos que estavam a frente desse movimento, como a própria IASD confirma nas suas publicações (abaixo duas publicações confirmando essa posição), seriam: William (Guilherme) Miller, James (Tiago) White, Ellen G. White, José Bates, J. N. Andrews,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Uriah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Smith, J. N.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Loughborough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0" descr="imagem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929066"/>
            <a:ext cx="3497272" cy="271464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85720" y="28572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 partir de agora quero destacar os seguintes pioneiros :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William Miller, James White, Ellen White, J. N. Andrews e J. N. </a:t>
            </a:r>
            <a:r>
              <a:rPr lang="pt-BR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Loughborough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 Mas antes de relatar o que descobri sobre esses pioneiros em destaque, gostaria de apresentar duas informações cruciais que vem dar sustentação para a linha de raciocínio na qual estou seguindo.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200024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1ª - Na época que surgiram igrejas com os Adventistas, Mórmons, Testemunhas de Jeová,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etc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houve nos Estados Unidos da América um forte evento anti-maçônico liderado por William Morgan, que foi brutalmente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sacrificado em 11 de setembro de 1826 (a mesma data do sacrifício do World </a:t>
            </a:r>
            <a:r>
              <a:rPr lang="pt-BR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Trade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Center)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em Nova York depois de revelar através de seu livro segredos da Maçonaria. 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Picture 3" descr="Resultado de imagem para maçonaria evangelic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428868"/>
            <a:ext cx="5286412" cy="41434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214282" y="214290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Depois deste ocorrido o partido Anti-Maçônico foi formado e começou a ganhar poder nos EUA, o que levou mais de 45.000 maçons que existiam naquela época na América do Norte, a saírem das Lojas com medo da represaria, fazendo com que 2.000 Lojas fechassem suas portas.  Com isso muitos maçons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fundaram ou se infiltraram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nas igrejas estabelecidas, para esconder a alvenaria ocultista com uma roupagem de religiosidade.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4" descr="imagem 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86380" y="1571612"/>
            <a:ext cx="3429014" cy="48577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20" y="428604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Mas porque a Maçonaria quer se infiltrar nas religiões?  De acordo com Albert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Pike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Grande Comandante Soberano Pontífice da Maçonaria Universal, “a finalidade para a infiltração nas religiões é para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corrompê-las e enchê-las com o erro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1785926"/>
            <a:ext cx="4857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Na religião, para obter dinheiro e influência com a grande massa da humanidade, deve ser ligado [misturado] com tal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quantidade de erro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como colocá-la muito abaixo do padrão atingível pelas capacidades humanas superiores.  O que é verdade para o filosofo, não seria verdade, nem têm o efeito de verdade para o camponês. 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religião de muitos necessariamente precisa ser mais incorreta e pouco refinada e reflexiva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...” Albert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Pike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Morals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Dogma, p. 224.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720" y="28572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2ª - No livro “Scarlet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Beast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” (Vol. 2) do escritor John Daniel, o autor afirma que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maçonaria constrói e controla todos os grandes templos religiosos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É a sua terceira maior fonte de renda no mundo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 Deus não criou religião alguma, o inimigo da Igreja de Cristo foi quem criou as milhares de religiões existente no mundo!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hgh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7429552" cy="47863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The Grand Design Exposed - John Daniel"/>
          <p:cNvPicPr>
            <a:picLocks noChangeAspect="1" noChangeArrowheads="1"/>
          </p:cNvPicPr>
          <p:nvPr/>
        </p:nvPicPr>
        <p:blipFill>
          <a:blip r:embed="rId2" cstate="print"/>
          <a:srcRect r="1754" b="1176"/>
          <a:stretch>
            <a:fillRect/>
          </a:stretch>
        </p:blipFill>
        <p:spPr bwMode="auto">
          <a:xfrm>
            <a:off x="1571604" y="2500306"/>
            <a:ext cx="3000396" cy="39290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052" name="Picture 4" descr="Resultado de imagem para The Grand Design Exposed - John Daniel"/>
          <p:cNvPicPr>
            <a:picLocks noChangeAspect="1" noChangeArrowheads="1"/>
          </p:cNvPicPr>
          <p:nvPr/>
        </p:nvPicPr>
        <p:blipFill>
          <a:blip r:embed="rId3" cstate="print"/>
          <a:srcRect r="2857"/>
          <a:stretch>
            <a:fillRect/>
          </a:stretch>
        </p:blipFill>
        <p:spPr bwMode="auto">
          <a:xfrm>
            <a:off x="4714876" y="2500306"/>
            <a:ext cx="2928958" cy="392908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285720" y="35716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 verdade é que os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Jesuítas de Roma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eles aperfeiçoaram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Maçonaria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 que seja o instrumento mais magnífico para alcançar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maiores objetivos entre os protestantes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John Daniel, O Grande Projeto Exposto, pág. 302, 1999. 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711</Words>
  <Application>Microsoft Office PowerPoint</Application>
  <PresentationFormat>Apresentação na tela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João</dc:creator>
  <cp:lastModifiedBy>João</cp:lastModifiedBy>
  <cp:revision>126</cp:revision>
  <dcterms:created xsi:type="dcterms:W3CDTF">2020-01-04T22:25:24Z</dcterms:created>
  <dcterms:modified xsi:type="dcterms:W3CDTF">2020-01-25T01:42:55Z</dcterms:modified>
</cp:coreProperties>
</file>