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63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80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86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2E35C1F-4A81-4946-83A6-2DE8CDB223B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20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60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15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03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90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5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63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9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04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80B3E-1245-4FB9-ABB0-E2C35B3D3309}" type="datetimeFigureOut">
              <a:rPr lang="pt-BR" smtClean="0"/>
              <a:t>20/05/2013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5C7C-3A7C-4AD1-BEAA-6B7CD6828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4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Documents and Settings\Machado\Meus documentos\Apostasia generalizda na IASD\apostasia na IASD 3\43114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357718" cy="1285884"/>
          </a:xfrm>
          <a:prstGeom prst="rect">
            <a:avLst/>
          </a:prstGeom>
          <a:noFill/>
        </p:spPr>
      </p:pic>
      <p:pic>
        <p:nvPicPr>
          <p:cNvPr id="6" name="Picture 3" descr="C:\Documents and Settings\Machado\Meus documentos\Apostasia generalizda na IASD\apostasia na IASD 3\55782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714776" cy="1714512"/>
          </a:xfrm>
          <a:prstGeom prst="rect">
            <a:avLst/>
          </a:prstGeom>
          <a:noFill/>
        </p:spPr>
      </p:pic>
      <p:pic>
        <p:nvPicPr>
          <p:cNvPr id="7" name="Picture 4" descr="C:\Documents and Settings\Machado\Meus documentos\Apostasia generalizda na IASD\apostasia na IASD 3\45391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143116"/>
            <a:ext cx="2571768" cy="1643074"/>
          </a:xfrm>
          <a:prstGeom prst="rect">
            <a:avLst/>
          </a:prstGeom>
          <a:noFill/>
        </p:spPr>
      </p:pic>
      <p:pic>
        <p:nvPicPr>
          <p:cNvPr id="8" name="Picture 5" descr="C:\Documents and Settings\Machado\Meus documentos\Apostasia generalizda na IASD\apostasia na IASD 3\48032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071678"/>
            <a:ext cx="3500462" cy="4572032"/>
          </a:xfrm>
          <a:prstGeom prst="rect">
            <a:avLst/>
          </a:prstGeom>
          <a:noFill/>
        </p:spPr>
      </p:pic>
      <p:pic>
        <p:nvPicPr>
          <p:cNvPr id="9" name="Picture 7" descr="C:\Documents and Settings\Machado\Meus documentos\Apostasia generalizda na IASD\estudo - Abominação desoladora na IASD\imagesCA9ODOU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4143380"/>
            <a:ext cx="2643206" cy="2376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3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C:\Documents and Settings\Machado\Meus documentos\Apostasia generalizda na IASD\estudo - Jesus é Filho de Deus\VERDADES SOBRE IASD\72302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Machado\Meus documentos\Apostasia generalizda na IASD\estudo - Jesus é Filho de Deus\VERDADES SOBRE IASD\91483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35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DSC0569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735013" y="6303963"/>
            <a:ext cx="3613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 “Princípios de Vida” (IASD)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219700" y="1412875"/>
            <a:ext cx="768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dirty="0"/>
              <a:t>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3851275" y="3711575"/>
            <a:ext cx="860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</a:rPr>
              <a:t> 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Filho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940425" y="3716338"/>
            <a:ext cx="11054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dirty="0"/>
              <a:t>    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Espírito</a:t>
            </a:r>
          </a:p>
        </p:txBody>
      </p:sp>
      <p:pic>
        <p:nvPicPr>
          <p:cNvPr id="183303" name="Picture 7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571736" cy="3286124"/>
          </a:xfrm>
          <a:prstGeom prst="rect">
            <a:avLst/>
          </a:prstGeom>
          <a:noFill/>
        </p:spPr>
      </p:pic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447675" y="3357563"/>
            <a:ext cx="17970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sz="2000" dirty="0"/>
              <a:t> 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Trindade</a:t>
            </a:r>
          </a:p>
        </p:txBody>
      </p:sp>
    </p:spTree>
    <p:extLst>
      <p:ext uri="{BB962C8B-B14F-4D97-AF65-F5344CB8AC3E}">
        <p14:creationId xmlns:p14="http://schemas.microsoft.com/office/powerpoint/2010/main" val="1829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Abaixo à esquerda você pode ver o memorial em forma de pirâmide da Torre de Vigia , em memória de Charles T. Russel (fundador das Testemunhas de Jeová); e a imagem do centro é do Museu de História da Igreja em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City.  O Museu conta a história da Igreja de Jesus Cristo dos Santos dos Últimos Dias (Mórmons); e a direita a imagem de um padre da Igreja católica na Polônia.</a:t>
            </a:r>
          </a:p>
          <a:p>
            <a:pPr algn="ctr"/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Machado\Meus documentos\Apostasia generalizda na IASD\estudo - Jesus é Filho de Deus\VERDADES SOBRE IASD\81360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500430" cy="3429024"/>
          </a:xfrm>
          <a:prstGeom prst="rect">
            <a:avLst/>
          </a:prstGeom>
          <a:noFill/>
        </p:spPr>
      </p:pic>
      <p:pic>
        <p:nvPicPr>
          <p:cNvPr id="7172" name="Picture 4" descr="C:\Documents and Settings\Machado\Meus documentos\Apostasia generalizda na IASD\estudo - Jesus é Filho de Deus\VERDADES SOBRE IASD\62398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571744"/>
            <a:ext cx="2857520" cy="3071834"/>
          </a:xfrm>
          <a:prstGeom prst="rect">
            <a:avLst/>
          </a:prstGeom>
          <a:noFill/>
        </p:spPr>
      </p:pic>
      <p:pic>
        <p:nvPicPr>
          <p:cNvPr id="7173" name="Picture 5" descr="C:\Documents and Settings\Machado\Meus documentos\Apostasia generalizda na IASD\apostasia generalizada na IASD 345\all-seeing-eye-rom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285992"/>
            <a:ext cx="2314575" cy="3086100"/>
          </a:xfrm>
          <a:prstGeom prst="rect">
            <a:avLst/>
          </a:prstGeom>
          <a:noFill/>
        </p:spPr>
      </p:pic>
      <p:sp>
        <p:nvSpPr>
          <p:cNvPr id="9" name="Seta para a direita 8"/>
          <p:cNvSpPr/>
          <p:nvPr/>
        </p:nvSpPr>
        <p:spPr>
          <a:xfrm>
            <a:off x="3643306" y="3500438"/>
            <a:ext cx="978408" cy="35719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flipH="1">
            <a:off x="7072330" y="1857364"/>
            <a:ext cx="357190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3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ainda logos em suas formas piramidais...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Machado\Meus documentos\Apostasia generalizda na IASD\estudo - Jesus é Filho de Deus\VERDADES SOBRE IASD\36946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2214546" cy="2571768"/>
          </a:xfrm>
          <a:prstGeom prst="rect">
            <a:avLst/>
          </a:prstGeom>
          <a:noFill/>
        </p:spPr>
      </p:pic>
      <p:pic>
        <p:nvPicPr>
          <p:cNvPr id="2051" name="Picture 3" descr="C:\Documents and Settings\Machado\Meus documentos\Apostasia generalizda na IASD\estudo - Jesus é Filho de Deus\VERDADES SOBRE IASD\3539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071546"/>
            <a:ext cx="3429000" cy="1039813"/>
          </a:xfrm>
          <a:prstGeom prst="rect">
            <a:avLst/>
          </a:prstGeom>
          <a:noFill/>
        </p:spPr>
      </p:pic>
      <p:pic>
        <p:nvPicPr>
          <p:cNvPr id="2052" name="Picture 4" descr="C:\Documents and Settings\Machado\Meus documentos\Apostasia generalizda na IASD\estudo - Jesus é Filho de Deus\VERDADES SOBRE IASD\66482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928670"/>
            <a:ext cx="2543178" cy="1714512"/>
          </a:xfrm>
          <a:prstGeom prst="rect">
            <a:avLst/>
          </a:prstGeom>
          <a:noFill/>
        </p:spPr>
      </p:pic>
      <p:pic>
        <p:nvPicPr>
          <p:cNvPr id="2053" name="Picture 5" descr="C:\Documents and Settings\Machado\Meus documentos\Apostasia generalizda na IASD\estudo - Jesus é Filho de Deus\VERDADES SOBRE IASD\27718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357562"/>
            <a:ext cx="2286016" cy="1785950"/>
          </a:xfrm>
          <a:prstGeom prst="rect">
            <a:avLst/>
          </a:prstGeom>
          <a:noFill/>
        </p:spPr>
      </p:pic>
      <p:pic>
        <p:nvPicPr>
          <p:cNvPr id="2054" name="Picture 6" descr="C:\Documents and Settings\Machado\Meus documentos\Apostasia generalizda na IASD\estudo - Jesus é Filho de Deus\VERDADES SOBRE IASD\20128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428868"/>
            <a:ext cx="2000250" cy="2000250"/>
          </a:xfrm>
          <a:prstGeom prst="rect">
            <a:avLst/>
          </a:prstGeom>
          <a:noFill/>
        </p:spPr>
      </p:pic>
      <p:pic>
        <p:nvPicPr>
          <p:cNvPr id="2055" name="Picture 7" descr="C:\Documents and Settings\Machado\Meus documentos\Apostasia generalizda na IASD\estudo - Jesus é Filho de Deus\VERDADES SOBRE IASD\1071895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3071810"/>
            <a:ext cx="2752725" cy="1895475"/>
          </a:xfrm>
          <a:prstGeom prst="rect">
            <a:avLst/>
          </a:prstGeom>
          <a:noFill/>
        </p:spPr>
      </p:pic>
      <p:pic>
        <p:nvPicPr>
          <p:cNvPr id="2056" name="Picture 8" descr="C:\Documents and Settings\Machado\Meus documentos\Apostasia generalizda na IASD\estudo - Jesus é Filho de Deus\VERDADES SOBRE IASD\377608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5143512"/>
            <a:ext cx="3143272" cy="1285884"/>
          </a:xfrm>
          <a:prstGeom prst="rect">
            <a:avLst/>
          </a:prstGeom>
          <a:noFill/>
        </p:spPr>
      </p:pic>
      <p:pic>
        <p:nvPicPr>
          <p:cNvPr id="2057" name="Picture 9" descr="C:\Documents and Settings\Machado\Meus documentos\Apostasia generalizda na IASD\estudo - Jesus é Filho de Deus\VERDADES SOBRE IASD\4720402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488" y="4500570"/>
            <a:ext cx="2743197" cy="1214422"/>
          </a:xfrm>
          <a:prstGeom prst="rect">
            <a:avLst/>
          </a:prstGeom>
          <a:noFill/>
        </p:spPr>
      </p:pic>
      <p:pic>
        <p:nvPicPr>
          <p:cNvPr id="11" name="Picture 7" descr="imagesCAQE0K6V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5286388"/>
            <a:ext cx="1500198" cy="1428736"/>
          </a:xfrm>
          <a:prstGeom prst="rect">
            <a:avLst/>
          </a:prstGeom>
          <a:noFill/>
        </p:spPr>
      </p:pic>
      <p:pic>
        <p:nvPicPr>
          <p:cNvPr id="12" name="Picture 9" descr="delta Air Line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43174" y="5500702"/>
            <a:ext cx="3048000" cy="119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</Words>
  <Application>Microsoft Office PowerPoint</Application>
  <PresentationFormat>Apresentação na tela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Rosi</dc:creator>
  <cp:lastModifiedBy>Rosi</cp:lastModifiedBy>
  <cp:revision>3</cp:revision>
  <dcterms:created xsi:type="dcterms:W3CDTF">2013-05-20T15:08:53Z</dcterms:created>
  <dcterms:modified xsi:type="dcterms:W3CDTF">2013-05-20T15:10:27Z</dcterms:modified>
</cp:coreProperties>
</file>