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1" r:id="rId20"/>
    <p:sldId id="282" r:id="rId21"/>
    <p:sldId id="28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4" r:id="rId30"/>
    <p:sldId id="287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4A1-FF4C-4369-BB08-FCF6C3176733}" type="datetimeFigureOut">
              <a:rPr lang="pt-BR" smtClean="0"/>
              <a:pPr/>
              <a:t>20/11/2012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7A75-717F-45AC-B4BD-E606BE7346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4A1-FF4C-4369-BB08-FCF6C3176733}" type="datetimeFigureOut">
              <a:rPr lang="pt-BR" smtClean="0"/>
              <a:pPr/>
              <a:t>20/11/2012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7A75-717F-45AC-B4BD-E606BE7346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4A1-FF4C-4369-BB08-FCF6C3176733}" type="datetimeFigureOut">
              <a:rPr lang="pt-BR" smtClean="0"/>
              <a:pPr/>
              <a:t>20/11/2012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7A75-717F-45AC-B4BD-E606BE7346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4A1-FF4C-4369-BB08-FCF6C3176733}" type="datetimeFigureOut">
              <a:rPr lang="pt-BR" smtClean="0"/>
              <a:pPr/>
              <a:t>20/11/2012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7A75-717F-45AC-B4BD-E606BE7346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4A1-FF4C-4369-BB08-FCF6C3176733}" type="datetimeFigureOut">
              <a:rPr lang="pt-BR" smtClean="0"/>
              <a:pPr/>
              <a:t>20/11/2012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7A75-717F-45AC-B4BD-E606BE7346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4A1-FF4C-4369-BB08-FCF6C3176733}" type="datetimeFigureOut">
              <a:rPr lang="pt-BR" smtClean="0"/>
              <a:pPr/>
              <a:t>20/11/2012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7A75-717F-45AC-B4BD-E606BE7346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4A1-FF4C-4369-BB08-FCF6C3176733}" type="datetimeFigureOut">
              <a:rPr lang="pt-BR" smtClean="0"/>
              <a:pPr/>
              <a:t>20/11/2012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7A75-717F-45AC-B4BD-E606BE7346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4A1-FF4C-4369-BB08-FCF6C3176733}" type="datetimeFigureOut">
              <a:rPr lang="pt-BR" smtClean="0"/>
              <a:pPr/>
              <a:t>20/11/2012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7A75-717F-45AC-B4BD-E606BE7346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4A1-FF4C-4369-BB08-FCF6C3176733}" type="datetimeFigureOut">
              <a:rPr lang="pt-BR" smtClean="0"/>
              <a:pPr/>
              <a:t>20/11/2012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7A75-717F-45AC-B4BD-E606BE7346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4A1-FF4C-4369-BB08-FCF6C3176733}" type="datetimeFigureOut">
              <a:rPr lang="pt-BR" smtClean="0"/>
              <a:pPr/>
              <a:t>20/11/2012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7A75-717F-45AC-B4BD-E606BE7346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4A1-FF4C-4369-BB08-FCF6C3176733}" type="datetimeFigureOut">
              <a:rPr lang="pt-BR" smtClean="0"/>
              <a:pPr/>
              <a:t>20/11/2012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7A75-717F-45AC-B4BD-E606BE7346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6E4A1-FF4C-4369-BB08-FCF6C3176733}" type="datetimeFigureOut">
              <a:rPr lang="pt-BR" smtClean="0"/>
              <a:pPr/>
              <a:t>20/11/2012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27A75-717F-45AC-B4BD-E606BE7346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Documents and Settings\Machado\Meus documentos\Apostasia generalizda na IASD\estudo - Abominação desoladora na IASD\1254702481832_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57158" y="1071546"/>
            <a:ext cx="85506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IGREJA QUE </a:t>
            </a:r>
          </a:p>
          <a:p>
            <a:pPr algn="ctr"/>
            <a:r>
              <a:rPr lang="pt-B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 AFASTOU DA</a:t>
            </a:r>
          </a:p>
          <a:p>
            <a:pPr algn="ctr"/>
            <a:r>
              <a:rPr lang="pt-B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VERDADE</a:t>
            </a:r>
            <a:endParaRPr lang="pt-BR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5720" y="6357958"/>
            <a:ext cx="224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CAPÍTULO 6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85720" y="357166"/>
            <a:ext cx="87433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Bem,  tudo  isso  é  muito  claro!   Mas, algumas orações ainda são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eitas  de  pé  na igreja, quando não haveria nenhum problema se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ossem   feitas   de   joelhos.    De   quem  é  a  culpa por esse mau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rocedimento?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“Será possível que com todo o esclarecimento que Deus tem dado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Seu  povo  sobre a reverência, </a:t>
            </a:r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pastores, diretores e professores </a:t>
            </a:r>
          </a:p>
          <a:p>
            <a:r>
              <a:rPr lang="pt-B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nossas  escolas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por  preceito  e  exemplo ensinem os jovens a</a:t>
            </a:r>
          </a:p>
          <a:p>
            <a:r>
              <a:rPr lang="pt-B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icarem em pé na devoção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como faziam os fariseus?”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Mensagens Escolhidas, Vol. 2, pág. 312.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2" name="Picture 2" descr="C:\Documents and Settings\Machado\Meus documentos\Apostasia generalizda na IASD\apostasia na IASD - oração em pé e triqueta\g-pray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3999" cy="6000767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postura da IASD: líderes mundiais oram em pé em Manila (outubro de 2008)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66" name="Picture 2" descr="C:\Documents and Settings\Machado\Meus documentos\Apostasia generalizda na IASD\apostasia na IASD - oração em pé e triqueta\Foto0058[1]colégio adventista de Rio Branco-AC realiza semana de oraçã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001056" cy="557216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Oração feita em pé no Colégio Adventista de Rio Branco – AC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(Semana de Oração)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0" y="164305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0" name="Picture 2" descr="C:\Documents and Settings\Machado\Meus documentos\Apostasia generalizda na IASD\Nova Ordem Mundial 1\ecumenismo 12\Read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000108"/>
            <a:ext cx="2857520" cy="464347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85720" y="500042"/>
            <a:ext cx="5429288" cy="59293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está em busca de verdadeiros adoradores.</a:t>
            </a:r>
          </a:p>
          <a:p>
            <a:pPr algn="ctr"/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 vem a hora e já chegou, em que os verdadeiros adoradores adorarão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Pai 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espírito e em verdade; porque são estes que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Pai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procura para seus adoradores.  Deus é espírito; e importa que os seus adoradores o adorem em espírito e em verdade.”</a:t>
            </a:r>
          </a:p>
          <a:p>
            <a:pPr algn="ctr"/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4:23-24.</a:t>
            </a:r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314" name="Picture 2" descr="C:\Documents and Settings\Machado\Meus documentos\Minhas imagens\figuras e fotos para ilustrar estudo em PPT\Paisagens_Lindas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85720" y="214290"/>
            <a:ext cx="85883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quem devemos nós adorar?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 é  aos  homens  que  devemos  exaltar  e  adorar,  é  a  Deus, o único Deus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erdadeiro e vivo, a quem são devidos nosso culto e reverência. ... </a:t>
            </a:r>
            <a:r>
              <a:rPr lang="pt-B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Unicamente</a:t>
            </a:r>
          </a:p>
          <a:p>
            <a:r>
              <a:rPr lang="pt-BR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 e o Filho devem ser exaltados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EGW, Filhos e Filhas de Deus, pág. 58.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338" name="Picture 2" descr="C:\Documents and Settings\Machado\Meus documentos\Apostasia generalizda na IASD\estudo - Jesus é Filho de Deus\VERDADES SOBRE IASD\6030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00034" y="2000240"/>
            <a:ext cx="7929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MOLOQUE </a:t>
            </a:r>
          </a:p>
          <a:p>
            <a:pPr algn="ctr"/>
            <a:r>
              <a:rPr lang="pt-BR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 IASD?</a:t>
            </a:r>
            <a:endParaRPr lang="pt-BR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Documents and Settings\Machado\Meus documentos\Apostasia generalizda na IASD\planos das 5 metas dos illuminati\imagesCAIEEY2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0"/>
            <a:ext cx="450056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45991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Moloque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é  uma  divindade pagã antiga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 oriente  médio adorada por diversas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civilizações     que     antecederam     aos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tempos do Novo Testamento, entre elas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amonitas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os 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cananitas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os fenícios,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 israelitas.    A  adoração  a  esse deus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dedicava-se  especialmente  a sacrifícios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humanos,  queimando  vivos  até recém-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nascidos,  dependendo  da  intensidade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bênção desejada.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   longo    da   história,  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Moloque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foi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descrito como um touro, ou pelo menos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 a  cabeça  de  um  touro; mas o uso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  comum  nas  sociedades  secretas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 tempos  modernos  é  em  forma de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coruja,     representando     a    sabedoria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esotérica. 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Documents and Settings\Machado\Meus documentos\Apostasia generalizda na IASD\estudo - Jesus é Filho de Deus\VERDADES SOBRE IASD\94099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000636"/>
            <a:ext cx="2286000" cy="151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42844" y="285728"/>
            <a:ext cx="92000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Moloque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é  mencionado  na  Bíblia  como  um  dos  muitos  deuses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pagãos adorados pelos israelitas e abominável ao Senhor:</a:t>
            </a:r>
          </a:p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 oferecerás  a  </a:t>
            </a:r>
            <a:r>
              <a:rPr lang="pt-B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Moloque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nenhum  dos  teus  filhos,  fazendo-o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passar  pelo  fogo;  nem  profanarás  o  nome  de teu Deus.  Eu sou 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Senhor.” 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Levítico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18:21.</a:t>
            </a:r>
          </a:p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“Também  edificaram os altos de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Baal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estão no vale do filho de</a:t>
            </a:r>
          </a:p>
          <a:p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Hinom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para  fazerem  passar  seus  filhos  e  suas  filhas pelo fogo a </a:t>
            </a:r>
          </a:p>
          <a:p>
            <a:r>
              <a:rPr lang="pt-B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Moloque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o  que  nunca  lhes  ordenei,  nem me passou pela mente,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fizessem tal abominação, para fazerem pecar a Judá.”  Jeremias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32:35; Levítico20:02; I Reis 11:07; II Reis 23:10; Atos 7:43.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C:\Documents and Settings\Machado\Meus documentos\Apostasia generalizda na IASD\estudo - Jesus é Filho de Deus\VERDADES SOBRE IASD\6030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928802"/>
            <a:ext cx="3733800" cy="307183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42844" y="142852"/>
            <a:ext cx="8858312" cy="7143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COMENTÁRIO RABÍNICO SOBRE MOLOQUE (WIKIPÉDIA)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2844" y="1000108"/>
            <a:ext cx="5072098" cy="564360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14282" y="1214422"/>
            <a:ext cx="50799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rabino 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Rashi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do  século  12,  comentou  o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seguinte  sobre  Jeremias 7:31 (“E edificaram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 altos  de 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Tofete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está no Vale do filho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Hinom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para  queimarem  no  fogo a seus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filhos  e  as  suas filhas, o que nunca ordenei,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me veio à mente.”):</a:t>
            </a:r>
          </a:p>
          <a:p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Tofete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é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Moloque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era feito de bronze, e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eles   o  aqueciam  desde  sua  parte  inferior,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suas  mãos eram estendidas, eles colocavam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criança entre as mãos a qual era queimada;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 a criança gritava com veemência, os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sacerdotes  batiam  tambores para que o pai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pudesse ouvir a voz de seu filho, e assim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seu coração não ficasse movido.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363525" name="Picture 5" descr="bohemian-grove-satanic-gathe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35600" cy="6858000"/>
          </a:xfrm>
          <a:prstGeom prst="rect">
            <a:avLst/>
          </a:prstGeom>
          <a:noFill/>
        </p:spPr>
      </p:pic>
      <p:pic>
        <p:nvPicPr>
          <p:cNvPr id="363529" name="Picture 9" descr="BohemianGrove1906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789363"/>
            <a:ext cx="3708400" cy="3068637"/>
          </a:xfrm>
          <a:prstGeom prst="rect">
            <a:avLst/>
          </a:prstGeom>
          <a:noFill/>
        </p:spPr>
      </p:pic>
      <p:pic>
        <p:nvPicPr>
          <p:cNvPr id="363530" name="Picture 10" descr="Bohemian Grove 1234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0"/>
            <a:ext cx="3708400" cy="3789363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-1143040" y="4143380"/>
            <a:ext cx="11265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BOHEMIAN GROVE </a:t>
            </a:r>
          </a:p>
          <a:p>
            <a:pPr algn="ctr"/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 MOLOQUE</a:t>
            </a:r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Documents and Settings\Machado\Meus documentos\Apostasia generalizda na IASD\apostasia na IASD - oração em pé e triqueta\0527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-285784" y="3786190"/>
            <a:ext cx="97262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POSTURA IDEAL</a:t>
            </a:r>
          </a:p>
          <a:p>
            <a:pPr algn="ctr"/>
            <a:r>
              <a:rPr lang="pt-B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A ORAÇÃO</a:t>
            </a:r>
            <a:endParaRPr lang="pt-BR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/>
          </a:p>
        </p:txBody>
      </p:sp>
      <p:pic>
        <p:nvPicPr>
          <p:cNvPr id="365573" name="Picture 5" descr="Bohemia 12321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87675" cy="2565400"/>
          </a:xfrm>
          <a:prstGeom prst="rect">
            <a:avLst/>
          </a:prstGeom>
          <a:noFill/>
        </p:spPr>
      </p:pic>
      <p:sp>
        <p:nvSpPr>
          <p:cNvPr id="365575" name="Text Box 7"/>
          <p:cNvSpPr txBox="1">
            <a:spLocks noChangeArrowheads="1"/>
          </p:cNvSpPr>
          <p:nvPr/>
        </p:nvSpPr>
        <p:spPr bwMode="auto">
          <a:xfrm>
            <a:off x="3040063" y="111125"/>
            <a:ext cx="612244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BOHEMIAN  GROVE  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área reclusa com 136</a:t>
            </a:r>
          </a:p>
          <a:p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anos de existência no meio de uma floresta na área</a:t>
            </a:r>
          </a:p>
          <a:p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Sonoma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com  2.700  acres,  em  São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Fransisco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(EUA).   Ali  existe um clube de alta classe com uma</a:t>
            </a:r>
          </a:p>
          <a:p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enorme  área.  Todos anos existe uma festa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ritualís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tica  no  meio  do  verão no período do solstício que</a:t>
            </a:r>
          </a:p>
          <a:p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dura   por  mais  ou  menos  duas  semanas.    Esse</a:t>
            </a:r>
          </a:p>
          <a:p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ritual acontece no mesmo período aonde os bruxos</a:t>
            </a:r>
          </a:p>
        </p:txBody>
      </p:sp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158750" y="2630488"/>
            <a:ext cx="90396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 feiticeiros </a:t>
            </a:r>
            <a:r>
              <a:rPr lang="pt-BR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paganista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da  Europa comemoram também seus rituais festivos</a:t>
            </a:r>
          </a:p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  seus deuses dos cosmos como o sol e a lua.  Nesse ritual não é permi-</a:t>
            </a:r>
          </a:p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tido  a  entrada  de  mulheres nem pessoas que não são convidadas, a área</a:t>
            </a:r>
          </a:p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  floresta  é  fechada  e  vigiada  pelos agentes do FBI.  O clube </a:t>
            </a:r>
            <a:r>
              <a:rPr lang="pt-BR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Bohemian</a:t>
            </a:r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Grove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tem em torno de 2.000 membros da elite americana como o </a:t>
            </a:r>
            <a:r>
              <a:rPr lang="pt-BR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presiden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 George H. W. Bush, David </a:t>
            </a:r>
            <a:r>
              <a:rPr lang="pt-BR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Rockefeller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Henry Kissinger, Donald </a:t>
            </a:r>
            <a:r>
              <a:rPr lang="pt-BR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Rumsfeld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Colin </a:t>
            </a:r>
            <a:r>
              <a:rPr lang="pt-BR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Powel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Barak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Obama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vários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agentes da CIA e etc... </a:t>
            </a:r>
          </a:p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Também  estão  pessoas  de  alta importância no mundo da educação, forças</a:t>
            </a:r>
          </a:p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armadas,  ciência,  finanças e negócios, todos com os mesmos interesses em</a:t>
            </a:r>
          </a:p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comum.   Existe  um  ritual  bizarro  de sacrifício de um bebe em frente a uma</a:t>
            </a:r>
          </a:p>
          <a:p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estátua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de   uma  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coruja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  Que  propósito  serve  tudo  isso,  ter  os  líderes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mundiais se reunindo e se envolvendo em um ritual </a:t>
            </a:r>
            <a:r>
              <a:rPr lang="pt-B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cananeu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antigo?</a:t>
            </a:r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366595" name="Picture 3" descr="bohemiangrove7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Seta para baixo 4"/>
          <p:cNvSpPr/>
          <p:nvPr/>
        </p:nvSpPr>
        <p:spPr>
          <a:xfrm rot="4044820">
            <a:off x="5478541" y="3630080"/>
            <a:ext cx="381527" cy="10492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14282" y="142852"/>
            <a:ext cx="8715436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MOLOQUE EM LOGOS</a:t>
            </a:r>
            <a:endParaRPr lang="pt-BR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Machado\Meus documentos\Apostasia generalizda na IASD\estudo - Jesus é Filho de Deus\VERDADES SOBRE IASD\54741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1857388" cy="3214710"/>
          </a:xfrm>
          <a:prstGeom prst="rect">
            <a:avLst/>
          </a:prstGeom>
          <a:noFill/>
        </p:spPr>
      </p:pic>
      <p:pic>
        <p:nvPicPr>
          <p:cNvPr id="4099" name="Picture 3" descr="C:\Documents and Settings\Machado\Meus documentos\Apostasia generalizda na IASD\estudo - Jesus é Filho de Deus\VERDADES SOBRE IASD\98250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714728"/>
            <a:ext cx="3571900" cy="3143272"/>
          </a:xfrm>
          <a:prstGeom prst="rect">
            <a:avLst/>
          </a:prstGeom>
          <a:noFill/>
        </p:spPr>
      </p:pic>
      <p:pic>
        <p:nvPicPr>
          <p:cNvPr id="4100" name="Picture 4" descr="C:\Documents and Settings\Machado\Meus documentos\Apostasia generalizda na IASD\estudo - Jesus é Filho de Deus\VERDADES SOBRE IASD\38404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928802"/>
            <a:ext cx="2571768" cy="2428892"/>
          </a:xfrm>
          <a:prstGeom prst="rect">
            <a:avLst/>
          </a:prstGeom>
          <a:noFill/>
        </p:spPr>
      </p:pic>
      <p:pic>
        <p:nvPicPr>
          <p:cNvPr id="4101" name="Picture 5" descr="C:\Documents and Settings\Machado\Meus documentos\Apostasia generalizda na IASD\estudo - Jesus é Filho de Deus\VERDADES SOBRE IASD\72547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428736"/>
            <a:ext cx="292895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14282" y="214290"/>
            <a:ext cx="8715436" cy="17145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a imagem da coruja (ao centro) com o próximo símbolo que é um logo utilizado pela 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Adventist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Management.  Veja também o símbolo neste 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IASD para a América Latina (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ojo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adventista) e a sua semelhança ao olho de 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Moloque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Machado\Meus documentos\Apostasia generalizda na IASD\estudo - Jesus é Filho de Deus\VERDADES SOBRE IASD\2920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538" y="2324100"/>
            <a:ext cx="2066925" cy="2209800"/>
          </a:xfrm>
          <a:prstGeom prst="rect">
            <a:avLst/>
          </a:prstGeom>
          <a:noFill/>
        </p:spPr>
      </p:pic>
      <p:pic>
        <p:nvPicPr>
          <p:cNvPr id="5123" name="Picture 3" descr="C:\Documents and Settings\Machado\Meus documentos\Apostasia generalizda na IASD\estudo - Jesus é Filho de Deus\VERDADES SOBRE IASD\74365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786058"/>
            <a:ext cx="3028950" cy="1504950"/>
          </a:xfrm>
          <a:prstGeom prst="rect">
            <a:avLst/>
          </a:prstGeom>
          <a:noFill/>
        </p:spPr>
      </p:pic>
      <p:pic>
        <p:nvPicPr>
          <p:cNvPr id="5124" name="Picture 4" descr="C:\Documents and Settings\Machado\Meus documentos\Apostasia generalizda na IASD\estudo - Jesus é Filho de Deus\VERDADES SOBRE IASD\210737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496"/>
            <a:ext cx="2857520" cy="1357322"/>
          </a:xfrm>
          <a:prstGeom prst="rect">
            <a:avLst/>
          </a:prstGeom>
          <a:noFill/>
        </p:spPr>
      </p:pic>
      <p:pic>
        <p:nvPicPr>
          <p:cNvPr id="5125" name="Picture 5" descr="C:\Documents and Settings\Machado\Meus documentos\Apostasia generalizda na IASD\estudo - Jesus é Filho de Deus\VERDADES SOBRE IASD\374263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786322"/>
            <a:ext cx="53244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14282" y="214290"/>
            <a:ext cx="8643998" cy="18573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próximo símbolo, que é logo do “Ministério Adventista da Família”, não só tem uma pirâmide e o símbolo dos seres humanos felizes (humanismo), mas também mostra a coruja da sabedoria (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Moloque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oculto na forma das mãos.  Compare com a imagem ao lado.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Machado\Meus documentos\Apostasia generalizda na IASD\estudo - Jesus é Filho de Deus\VERDADES SOBRE IASD\3789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000372"/>
            <a:ext cx="3095630" cy="2714644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714348" y="2714620"/>
            <a:ext cx="4214842" cy="3357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8" name="Picture 4" descr="C:\Documents and Settings\Machado\Meus documentos\Apostasia generalizda na IASD\estudo - Jesus é Filho de Deus\VERDADES SOBRE IASD\___90448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00372"/>
            <a:ext cx="371477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14282" y="214290"/>
            <a:ext cx="8715436" cy="15716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 ainda com atenção a semelhança entre o que parece ser uma “planta” à esquerda num logo da IASD de Madison e os olhos da imagem de Moleque (a coruja), localizada no 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Bohemian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Grove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 Califórnia.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Machado\Meus documentos\Apostasia generalizda na IASD\estudo - Jesus é Filho de Deus\VERDADES SOBRE IASD\675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571744"/>
            <a:ext cx="2786082" cy="1285877"/>
          </a:xfrm>
          <a:prstGeom prst="rect">
            <a:avLst/>
          </a:prstGeom>
          <a:noFill/>
        </p:spPr>
      </p:pic>
      <p:pic>
        <p:nvPicPr>
          <p:cNvPr id="7171" name="Picture 3" descr="C:\Documents and Settings\Machado\Meus documentos\Apostasia generalizda na IASD\estudo - Jesus é Filho de Deus\VERDADES SOBRE IASD\16292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786322"/>
            <a:ext cx="7858180" cy="1928826"/>
          </a:xfrm>
          <a:prstGeom prst="rect">
            <a:avLst/>
          </a:prstGeom>
          <a:noFill/>
        </p:spPr>
      </p:pic>
      <p:pic>
        <p:nvPicPr>
          <p:cNvPr id="7172" name="Picture 4" descr="C:\Documents and Settings\Machado\Meus documentos\Apostasia generalizda na IASD\estudo - Jesus é Filho de Deus\VERDADES SOBRE IASD\208517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00306"/>
            <a:ext cx="2500330" cy="1500198"/>
          </a:xfrm>
          <a:prstGeom prst="rect">
            <a:avLst/>
          </a:prstGeom>
          <a:noFill/>
        </p:spPr>
      </p:pic>
      <p:pic>
        <p:nvPicPr>
          <p:cNvPr id="7173" name="Picture 5" descr="C:\Documents and Settings\Machado\Meus documentos\Apostasia generalizda na IASD\estudo - Jesus é Filho de Deus\VERDADES SOBRE IASD\53093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143116"/>
            <a:ext cx="244158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85720" y="214290"/>
            <a:ext cx="8643998" cy="7143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aparência da coruja, 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Moloque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também é vista na 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arquitetura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Machado\Meus documentos\Apostasia generalizda na IASD\estudo - Jesus é Filho de Deus\VERDADES SOBRE IASD\309374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3214710" cy="5072098"/>
          </a:xfrm>
          <a:prstGeom prst="rect">
            <a:avLst/>
          </a:prstGeom>
          <a:noFill/>
        </p:spPr>
      </p:pic>
      <p:pic>
        <p:nvPicPr>
          <p:cNvPr id="8195" name="Picture 3" descr="C:\Documents and Settings\Machado\Meus documentos\Apostasia generalizda na IASD\estudo - Jesus é Filho de Deus\VERDADES SOBRE IASD\28639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335758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18" name="Picture 2" descr="C:\Documents and Settings\Machado\Meus documentos\Apostasia generalizda na IASD\estudo - Jesus é Filho de Deus\VERDADES SOBRE IASD\6367925asxcvbnmk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286280" cy="4786346"/>
          </a:xfrm>
          <a:prstGeom prst="rect">
            <a:avLst/>
          </a:prstGeom>
          <a:noFill/>
        </p:spPr>
      </p:pic>
      <p:pic>
        <p:nvPicPr>
          <p:cNvPr id="9219" name="Picture 3" descr="C:\Documents and Settings\Machado\Meus documentos\Apostasia generalizda na IASD\estudo - Jesus é Filho de Deus\VERDADES SOBRE IASD\9928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00042"/>
            <a:ext cx="414340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Documents and Settings\Machado\Meus documentos\Apostasia generalizda na IASD\estudo - Jesus é Filho de Deus\VERDADES SOBRE IASD\2920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00042"/>
            <a:ext cx="3000396" cy="4000528"/>
          </a:xfrm>
          <a:prstGeom prst="rect">
            <a:avLst/>
          </a:prstGeom>
          <a:noFill/>
        </p:spPr>
      </p:pic>
      <p:pic>
        <p:nvPicPr>
          <p:cNvPr id="5" name="Picture 2" descr="C:\Documents and Settings\Machado\Meus documentos\Apostasia generalizda na IASD\planos das 5 metas dos illuminati\imagesCAIEEY2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00042"/>
            <a:ext cx="3071834" cy="400052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4500570"/>
            <a:ext cx="9144000" cy="23574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 ele touro ou uma coruja, tenha ele a cara que tiver... 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fato é que representa um ídolo, uma forma de adoração a um deus pagão.  O que é questionável é o uso de um personagem como esse para identificar-se, ou a figura que se associa a ele.  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Moloque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pode não ser o símbolo mais forte e mais evidente de ocultismo, mas se há qualquer indícios de que essa imagem esteja relacionada a um deus pagão, por que usá-la como logo de uma instituição ou denominação cristã?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 descr="C:\Documents and Settings\Machado\Meus documentos\Apostasia generalizda na IASD\estudo - Jesus é Filho de Deus\jesus-o-camin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928662" y="5643578"/>
            <a:ext cx="7697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“Disse-lhe Jesus: Eu sou o caminho, e a verdade e a vida; ninguém vem ao Pai, senão por mim.”  João 14:06.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C:\Documents and Settings\Machado\Meus documentos\Apostasia generalizda na IASD\apostasia na IASD - oração em pé e triqueta\figura_lic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4386277" cy="321471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85720" y="714356"/>
            <a:ext cx="3929090" cy="20717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que nossa posição física é importante quando estamos orando?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4282" y="3786190"/>
            <a:ext cx="8786874" cy="29289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o significado da palavra “adorar”?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 hebraico, a palavra usada para adorar originalmente significa </a:t>
            </a:r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prostrar-se diante de outro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Era uma </a:t>
            </a:r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atitude corporal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tomada diante de um ser considerado digno dela.  Então, em seu sentido mais básico, adoração é algo que fazemos, </a:t>
            </a:r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só com a mente mas com o corpo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Auxiliar da Lição do Professor, pág. 146 (IASD/2001).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Os Pioneiros Anti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-168275" y="255588"/>
            <a:ext cx="919700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000" dirty="0">
                <a:solidFill>
                  <a:schemeClr val="bg2"/>
                </a:solidFill>
                <a:latin typeface="Arial" charset="0"/>
              </a:rPr>
              <a:t>    </a:t>
            </a:r>
            <a:r>
              <a:rPr lang="pt-BR" sz="2000" dirty="0">
                <a:latin typeface="Arial" charset="0"/>
              </a:rPr>
              <a:t>Estudo formatado pelos Adventistas do 7º Dia Históricos de Florianópolis-SC</a:t>
            </a:r>
          </a:p>
          <a:p>
            <a:pPr algn="ctr"/>
            <a:r>
              <a:rPr lang="pt-BR" sz="2000" dirty="0">
                <a:latin typeface="Arial" charset="0"/>
              </a:rPr>
              <a:t>Contato: arautosdaverdade@hotmail.com</a:t>
            </a:r>
          </a:p>
          <a:p>
            <a:pPr algn="ctr"/>
            <a:endParaRPr lang="pt-BR" sz="2000" dirty="0">
              <a:latin typeface="Arial" charset="0"/>
            </a:endParaRPr>
          </a:p>
          <a:p>
            <a:pPr algn="ctr"/>
            <a:r>
              <a:rPr lang="pt-BR" sz="2000" dirty="0">
                <a:latin typeface="Arial" charset="0"/>
              </a:rPr>
              <a:t>Visite: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WWW.ADVENTISTAS-HISTORICOS.COM</a:t>
            </a:r>
          </a:p>
        </p:txBody>
      </p:sp>
      <p:pic>
        <p:nvPicPr>
          <p:cNvPr id="110596" name="Picture 4" descr="tres_anj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557338"/>
            <a:ext cx="2409825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496" y="1785926"/>
            <a:ext cx="36195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214282" y="214290"/>
            <a:ext cx="8715436" cy="114300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as vezes em que se reuniam diante de Deus, os anjos se ajoelhavam.  Segundo a irmã White, quem foi o primeiro que decidiu não mais se prostrar na presença do Criador?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2844" y="1500174"/>
            <a:ext cx="5214974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42844" y="1643050"/>
            <a:ext cx="52662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“Chegara  a  hora  dos  alegres e felizes cânticos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louvor a Deus e a Seu amado Filho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pt-B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Satanás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 dirigido o coral celestial.  Sempre entoara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primeira   nota,   e   então   toda  a  multidão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ngélica  se  unira  a  ele  [...] Agora, porém, em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ugar  de  doces  acordes  musicais, palavras  de 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iscórdia  e  ira  caíam  nos  ouvidos  do grande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íder   rebelde.   ...   Aproximava-se   a   </a:t>
            </a:r>
            <a:r>
              <a:rPr lang="pt-B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  da</a:t>
            </a:r>
          </a:p>
          <a:p>
            <a:r>
              <a:rPr lang="pt-B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ADORAÇÃO,   quando  resplendentes  e  santos</a:t>
            </a:r>
          </a:p>
          <a:p>
            <a:r>
              <a:rPr lang="pt-BR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njos  se AJOELHAVAM diante do Pai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Não mais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 uniria  ele  ao  cântico celestial.  </a:t>
            </a:r>
            <a:r>
              <a:rPr lang="pt-B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Nunca mais</a:t>
            </a:r>
          </a:p>
          <a:p>
            <a:r>
              <a:rPr lang="pt-BR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 </a:t>
            </a:r>
            <a:r>
              <a:rPr lang="pt-B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ajoelharia</a:t>
            </a:r>
            <a:r>
              <a:rPr lang="pt-B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em   reverente   e   santo  temor</a:t>
            </a:r>
          </a:p>
          <a:p>
            <a:r>
              <a:rPr lang="pt-BR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iante da presença do Deus eterno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Verdade Sobre os Anjos, pág. 46.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85720" y="357166"/>
            <a:ext cx="88231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 quando a nós?  De acordo com a irmã White, qual deve ser nossa postura em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oração?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“Tenho  recebido cartas perguntando-me sobre a posição que deve ser assumida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  pessoa ao fazer oração ao Soberano do Universo.   </a:t>
            </a:r>
            <a:r>
              <a:rPr lang="pt-B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obtiveram nossos</a:t>
            </a:r>
          </a:p>
          <a:p>
            <a:r>
              <a:rPr lang="pt-BR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rmãos a idéia de que deviam ficar em pé quando oram a Deus?</a:t>
            </a:r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Alguém que por cerca  de  cinco  anos  se  educou  em 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Creek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foi solicitado a fazer a oração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ntes  que  a  irmã  White  falasse  ao  povo.    Mas  quando  o  vi  pôr-se  em  pé 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nquanto  os  lábios  se  iam  abrir  em  oração a Deus, minha alma foi levada no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ntimo  a  dar-lhe  uma  repreensão  pública.   Chamando-o por nome, disse-lhe: </a:t>
            </a:r>
            <a:r>
              <a:rPr lang="pt-B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‘Prostre-se  de  joelhos!’  Esta é SEMPRE a posição apropriada.’ ... Tanto no culto</a:t>
            </a:r>
          </a:p>
          <a:p>
            <a:r>
              <a:rPr lang="pt-BR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úblico  como  no  particular  é  nosso  DEVER  prostrar-nos de joelhos diante de </a:t>
            </a:r>
          </a:p>
          <a:p>
            <a:r>
              <a:rPr lang="pt-BR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 quando  Lhe  dirigimos  nossas petições.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Este procedimento mostra nossa dependência de Deus.”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Mensagens Escolhidas, Vol. 2,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págs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311 e 312.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 descr="C:\Documents and Settings\Machado\Meus documentos\Apostasia generalizda na IASD\apostasia na IASD - oração em pé e triqueta\imagesCACGYO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285860"/>
            <a:ext cx="2690818" cy="3500462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5" name="Retângulo 4"/>
          <p:cNvSpPr/>
          <p:nvPr/>
        </p:nvSpPr>
        <p:spPr>
          <a:xfrm>
            <a:off x="142844" y="214290"/>
            <a:ext cx="8786874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passagens bíblicas a senhora White apresenta para comprovar esse entendimento?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5720" y="1428736"/>
            <a:ext cx="5572164" cy="31432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Crônicas 6:13; Esdras 9:05 e 06; Salmo 95:06; Daniel 6:10; Lucas 22:41; Atos 7:59 e 60; 20:36; 21:05; e Efésios 3:14.</a:t>
            </a:r>
          </a:p>
          <a:p>
            <a:pPr algn="ctr"/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Mensagens Escolhidas Vol. 2,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311 e 312.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5720" y="4929198"/>
            <a:ext cx="8572560" cy="17145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“Entrai, prostrai-vos e inclinai-vos, </a:t>
            </a: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joelhos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frente a </a:t>
            </a:r>
            <a:r>
              <a:rPr lang="pt-B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Iahweh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nos fez!”  Salmo 95:06 (BJ).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14282" y="142852"/>
            <a:ext cx="8715436" cy="65722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85720" y="357166"/>
            <a:ext cx="87740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Mas,  e  se  nós  estivermos  em  locais  onde  não  for  possível nos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ajoelharmos?  Por exemplo: dentro de um ônibus, andando na rua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no supermercado.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“Para  orar  não  é  necessário  que  estejais  sempre prostrados de 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Joelhos.    Cultivai  o  hábito  de  falar  com  o Salvador quando sós, </a:t>
            </a:r>
            <a:r>
              <a:rPr lang="pt-B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 estais  caminhando 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ocupados com os trabalhos diários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Ciência do Bom Viver, pág. 510.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 descr="C:\Documents and Settings\Machado\Meus documentos\Apostasia generalizda na IASD\apostasia na IASD - oração em pé e triqueta\guiaanciaopg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86808" cy="4786346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DIZEM O GUIA PARA ANCIÃOS E O GUIA PARA MINISTROS SOBRE A POSTURA IDEAL PARA A ORAÇÃO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5786454"/>
            <a:ext cx="8286808" cy="5715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Guia Para Ancião, pág. 107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 descr="C:\Documents and Settings\Machado\Meus documentos\Apostasia generalizda na IASD\apostasia na IASD - oração em pé e triqueta\guiapastorpg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5500702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5500702"/>
            <a:ext cx="9144000" cy="135729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5500702"/>
            <a:ext cx="9644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Guia Para Ministros, pág. 143.  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Estes   dois   livros   foram   elaborados   e   preparados   pela   Associação  Geral  dos 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Adventistas do Sétimo Dia.  Ajoelhados, por dentro e por fora, é a postura ideal para</a:t>
            </a: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oração pública.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1809</Words>
  <Application>Microsoft Office PowerPoint</Application>
  <PresentationFormat>Apresentação na tela (4:3)</PresentationFormat>
  <Paragraphs>169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</cp:lastModifiedBy>
  <cp:revision>4</cp:revision>
  <dcterms:created xsi:type="dcterms:W3CDTF">2012-11-19T10:40:17Z</dcterms:created>
  <dcterms:modified xsi:type="dcterms:W3CDTF">2012-11-20T16:31:48Z</dcterms:modified>
</cp:coreProperties>
</file>