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sldIdLst>
    <p:sldId id="260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62" r:id="rId17"/>
    <p:sldId id="256" r:id="rId18"/>
    <p:sldId id="263" r:id="rId19"/>
    <p:sldId id="257" r:id="rId20"/>
    <p:sldId id="269" r:id="rId21"/>
    <p:sldId id="264" r:id="rId22"/>
    <p:sldId id="267" r:id="rId23"/>
    <p:sldId id="261" r:id="rId24"/>
    <p:sldId id="29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90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1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11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47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3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15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07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394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827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31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05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4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80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567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39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5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27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46FEDA-1584-44F2-B19C-4D2E7459B222}" type="datetimeFigureOut">
              <a:rPr lang="pt-BR" smtClean="0"/>
              <a:t>14/07/2015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CE91B32-860B-4A5B-9CE1-FE3A1D756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64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s321.org/questions_answers/the_godhead/begotten_and_unique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905" y="104931"/>
            <a:ext cx="11902190" cy="154398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Unigênito</a:t>
            </a:r>
            <a:endParaRPr lang="pt-BR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19084"/>
            <a:ext cx="12192000" cy="239842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“Único gerado” ou “Único”?</a:t>
            </a:r>
            <a:endParaRPr lang="pt-BR" sz="36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995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4269" y="444844"/>
            <a:ext cx="11302314" cy="614130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visto a partir de outros versículos que a palavra “</a:t>
            </a:r>
            <a:r>
              <a:rPr lang="pt-BR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significa, claramente, “único gerado”. Em nenhum dos outros textos citados a palavra tem o sentido de “único”. A razão deles utilizarem Hebreus 11:17 é devido ao fato de que Abraão teve mais de um filho, por isso, eles concluem que Isaque não pode ser o único gerado de Abraão. Porém, o que está sendo ignorado é o fato de que Abraão teve apenas um filho de sua esposa Sara. Isaque é o único gerado (“unigênito”) da promessa. Ele era o único filho gerado de Abraão por uma promessa divina especial.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4269" y="1458098"/>
            <a:ext cx="11302314" cy="5399902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agora, todos os casos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citados, a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 "unigênito" (</a:t>
            </a:r>
            <a:r>
              <a:rPr lang="pt-BR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tem sido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usada com o sentido de nascimento, significando “único gerado”.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que, então, quando se trata de Jesus, a palavra deve ter outro significado?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assim fosse, esse não seria um estudo consistente da Bíblia.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 estão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versos que usam a palavra “</a:t>
            </a:r>
            <a:r>
              <a:rPr lang="pt-BR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para se referir a Jesus Cristo:</a:t>
            </a: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Verbo se fez carne, e habitou entre nós, e vimos a sua glória, como a glória do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unigênito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Pai, cheio de graça e de verdade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João 1:14.</a:t>
            </a: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nunca foi visto por alguém. O Filho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unigênito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está no seio do Pai, esse o revelou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João 1:18.</a:t>
            </a:r>
          </a:p>
          <a:p>
            <a:pPr algn="just"/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“Porque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 amou o mundo de tal maneira que deu o seu Filho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unigênito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para que todo aquele que nele crê não pereça, mas tenha a vida eterna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João 3:16.</a:t>
            </a: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Nisto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manifestou o amor de Deus para conosco: que Deus enviou seu Filho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unigênito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ao mundo, para que por ele vivamos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1João 4:9.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permitimos que a Bíblia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 sua própria intérprete torna-se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fácil de entender. Cristo é o "unigênito" Filho de Deus.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Isso,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dúvida, o torna único. Não há outro ser em todo o universo que foi "gerado" 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como Cristo foi. Este é o ponto que João está tentando enfatizar quando ele se refere a Cristo pela palavra "</a:t>
            </a:r>
            <a:r>
              <a:rPr lang="pt-BR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algn="just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disso, com a compreensão correta da palavra, podemos harmonizar o Novo Testamento com o que o Antigo Testamento diz em Provérbios 8: 22-25.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Senhor me possuiu no princípio de seus caminhos, desde então, e antes de suas obras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Desde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eternidade fui ungida, desde o princípio, antes do começo da terra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Quando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ainda não havia abismos,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fui gerada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quando ainda não havia fontes carregadas de águas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Antes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os montes se houvessem assentado, antes dos outeiros,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fui gerada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Provérbios 8:22 a 25.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Veja o que a irmã Ellen Gould White afirmou:</a:t>
            </a:r>
          </a:p>
          <a:p>
            <a:pPr algn="just"/>
            <a:endParaRPr lang="pt-BR" sz="32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"O Soberano do Universo não estava só em Sua obra de beneficência. Tinha um companheiro - um cooperador que poderia apreciar Seus propósitos, e participar de Sua alegria ao dar felicidade aos seres criados. "No princípio era o Verbo, e o Verbo estava com Deus, e o Verbo era Deus. Ele estava no princípio com Deus." João 1:1 e 2. Cristo, o Verbo, o Unigênito de Deus, era um com o eterno Pai - um em natureza, caráter, propósito - o único ser que poderia penetrar em todos os conselhos e propósitos de Deus. "O Seu nome será: Maravilhoso Conselheiro, Deus forte, Pai da eternidade, Príncipe da paz." Isa. 9:6. Suas "saídas são desde os tempos antigos, desde os dias da eternidade". </a:t>
            </a:r>
            <a:r>
              <a:rPr lang="pt-BR" sz="32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Miq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5:2. E o Filho de Deus declara a respeito de Si mesmo: "O Senhor Me possuiu no princípio de Seus caminhos, e antes de Suas obras mais antigas. ... Quando compunha os fundamentos da Terra, então Eu estava com Ele e era Seu aluno; e era cada dia as Suas delícias, folgando perante Ele em todo o tempo". Prov. 8:22-30." Patriarcas e Profetas 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página 34.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34320"/>
            <a:ext cx="12192000" cy="5823679"/>
          </a:xfrm>
        </p:spPr>
        <p:txBody>
          <a:bodyPr>
            <a:normAutofit/>
          </a:bodyPr>
          <a:lstStyle/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irmã White entendia a palavra “Unigênito”?</a:t>
            </a:r>
          </a:p>
          <a:p>
            <a:endParaRPr lang="pt-BR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Jesus era o Filho de Deus para ela?</a:t>
            </a:r>
            <a:endParaRPr lang="pt-BR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8854"/>
            <a:ext cx="12192000" cy="914399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seguintes palavras mostram como Jesus é o Filho de Deus:</a:t>
            </a:r>
          </a:p>
        </p:txBody>
      </p:sp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14399"/>
            <a:ext cx="12192000" cy="5943601"/>
          </a:xfrm>
        </p:spPr>
        <p:txBody>
          <a:bodyPr>
            <a:normAutofit/>
          </a:bodyPr>
          <a:lstStyle/>
          <a:p>
            <a:endParaRPr lang="pt-BR" dirty="0" smtClean="0">
              <a:effectLst/>
            </a:endParaRPr>
          </a:p>
          <a:p>
            <a:endParaRPr lang="pt-BR" dirty="0" smtClean="0">
              <a:effectLst/>
            </a:endParaRPr>
          </a:p>
          <a:p>
            <a:pPr algn="just"/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 oferta completa foi feita; porque “Deus amou tanto o mundo, que Ele deu Seu Filho Unigênito,” – não um filho pela criação, como foram os anjos, nem um filho pela adoção, como é o pecador arrependido, mas um Filho gerado na expressa imagem da pessoa do Pai, e em todo o esplendor de sua majestade e glória, um igual a Deus em autoridade, dignidade, e divina perfeição. Nele habitou toda a plenitude da Divindade corporalmente.” {Ellen Gould White, Sinais dos Tempos, 30 de Maio de 1895 parágrafo 3}.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960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34846"/>
            <a:ext cx="12192000" cy="97045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Sinais dos Tempos, 30 de Maio de 1895</a:t>
            </a:r>
            <a:endParaRPr lang="pt-BR" b="1" dirty="0">
              <a:solidFill>
                <a:srgbClr val="FFFF00"/>
              </a:solidFill>
            </a:endParaRPr>
          </a:p>
        </p:txBody>
      </p:sp>
      <p:sp useBgFill="1"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94414" y="1664757"/>
            <a:ext cx="4687252" cy="4990876"/>
          </a:xfrm>
        </p:spPr>
        <p:txBody>
          <a:bodyPr>
            <a:normAutofit fontScale="92500"/>
          </a:bodyPr>
          <a:lstStyle/>
          <a:p>
            <a:pPr marL="36900" indent="0" algn="just">
              <a:buNone/>
            </a:pPr>
            <a:r>
              <a:rPr lang="pt-BR" sz="2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“Uma oferta completa foi feita; porque “Deus amou tanto o mundo, que Ele deu Seu Filho Unigênito,” – não um filho pela criação, como foram os anjos, nem um filho pela adoção, como é o pecador arrependido, mas um Filho gerado na expressa imagem da pessoa do Pai, e em todo o esplendor de sua majestade e glória, um igual a Deus em autoridade, dignidade, e divina </a:t>
            </a:r>
            <a:r>
              <a:rPr lang="pt-BR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perfeição. Nele </a:t>
            </a:r>
            <a:r>
              <a:rPr lang="pt-BR" sz="2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habitou toda a plenitude da Divindade corporalmente.” {Ellen Gould White, Sinais dos Tempos, 30 de Maio de 1895 parágrafo 3}.</a:t>
            </a:r>
          </a:p>
          <a:p>
            <a:endParaRPr lang="pt-BR" dirty="0"/>
          </a:p>
        </p:txBody>
      </p:sp>
      <p:sp useBgFill="1"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081666" y="1664757"/>
            <a:ext cx="6850504" cy="4841822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pt-BR" dirty="0" smtClean="0"/>
          </a:p>
          <a:p>
            <a:pPr marL="3690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		</a:t>
            </a:r>
            <a:r>
              <a:rPr lang="pt-BR" sz="220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pt-BR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Times, May 30, 1895.</a:t>
            </a:r>
            <a:endParaRPr lang="pt-BR" sz="22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36" y="1813810"/>
            <a:ext cx="5967973" cy="34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0677" y="0"/>
            <a:ext cx="10200066" cy="914399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De que maneira Jesus é o Filho de Deus? </a:t>
            </a:r>
            <a:endParaRPr lang="pt-BR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14399"/>
            <a:ext cx="12192000" cy="5943601"/>
          </a:xfrm>
        </p:spPr>
        <p:txBody>
          <a:bodyPr/>
          <a:lstStyle/>
          <a:p>
            <a:endParaRPr lang="pt-BR" dirty="0" smtClean="0">
              <a:effectLst/>
            </a:endParaRPr>
          </a:p>
          <a:p>
            <a:r>
              <a:rPr lang="pt-B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irmã White ao explicar João 3:16 também explicou sobre a tradução correta da palavra “unigênito</a:t>
            </a:r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 entendia que </a:t>
            </a:r>
            <a:r>
              <a:rPr lang="pt-B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“unigênito” </a:t>
            </a:r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significava </a:t>
            </a:r>
            <a:r>
              <a:rPr lang="pt-B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“único gerado</a:t>
            </a:r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pt-BR" sz="28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u="sng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Veja as palavras dela</a:t>
            </a:r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Deus...deu Seu </a:t>
            </a:r>
            <a:r>
              <a:rPr lang="pt-BR" sz="2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Filho Unigênito</a:t>
            </a:r>
            <a:r>
              <a:rPr lang="pt-B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pt-B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Filho gerado</a:t>
            </a:r>
            <a:r>
              <a:rPr lang="pt-B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expressa imagem da pessoa do Pai, e em todo o esplendor de sua majestade e glória”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184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549" y="1867437"/>
            <a:ext cx="10852597" cy="3222041"/>
          </a:xfrm>
        </p:spPr>
        <p:txBody>
          <a:bodyPr>
            <a:normAutofit/>
          </a:bodyPr>
          <a:lstStyle/>
          <a:p>
            <a:pPr algn="just"/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Questão: Por qual motivo vocês afirmam que a palavra “unigênito” significa “único gerado” quando ela realmente significa “único”? Vocês não estão torcendo o significado da palavra para favorecerem seus próprios pensamentos? </a:t>
            </a:r>
            <a:endParaRPr lang="pt-BR" sz="3600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013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34846"/>
            <a:ext cx="12192000" cy="970450"/>
          </a:xfrm>
        </p:spPr>
        <p:txBody>
          <a:bodyPr/>
          <a:lstStyle/>
          <a:p>
            <a:r>
              <a:rPr lang="pt-BR" b="1" dirty="0" smtClean="0"/>
              <a:t>Quando Jesus tornou-Se o Filho Unigênito de Deus?</a:t>
            </a:r>
            <a:endParaRPr lang="pt-BR" b="1" dirty="0"/>
          </a:p>
        </p:txBody>
      </p:sp>
      <p:sp useBgFill="1"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94414" y="1664757"/>
            <a:ext cx="4687252" cy="4990876"/>
          </a:xfrm>
        </p:spPr>
        <p:txBody>
          <a:bodyPr>
            <a:normAutofit fontScale="92500"/>
          </a:bodyPr>
          <a:lstStyle/>
          <a:p>
            <a:pPr marL="36900" indent="0" algn="just">
              <a:buNone/>
            </a:pP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“Uma oferta completa foi feita; porque “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amou tanto o mundo, que Ele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 Seu Filho Unigênito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,” – não um filho pela criação, como foram os anjos, nem um filho pela adoção, como é o pecador arrependido, mas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Filho gerado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expressa imagem da pessoa do Pai, e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todo o esplendor de sua majestade e glória,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igual a Deus em autoridade, dignidade, e divina perfeição. Nele habitou toda a plenitude da Divindade corporalmente.” {Ellen Gould White, Sinais dos Tempos, 30 de Maio de 1895 parágrafo 3}.</a:t>
            </a:r>
          </a:p>
          <a:p>
            <a:endParaRPr lang="pt-BR" dirty="0"/>
          </a:p>
        </p:txBody>
      </p:sp>
      <p:sp useBgFill="1"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081666" y="1664757"/>
            <a:ext cx="6490741" cy="4841822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Eu peço que você preste muita atenção 			nas seguintes palavras: </a:t>
            </a:r>
            <a:r>
              <a:rPr lang="pt-BR" sz="2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todo o </a:t>
            </a:r>
            <a:r>
              <a:rPr lang="pt-BR" sz="2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esplendor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sua majestade </a:t>
            </a:r>
            <a:r>
              <a:rPr lang="pt-BR" sz="2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glória”.           		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irmã White ensinou que o Filho Unigênito 		de Deus é um Filho gerado em todo o 			esplendor da majestade e glória do Pai. </a:t>
            </a:r>
          </a:p>
          <a:p>
            <a:pPr marL="3690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2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pergunta que eu faço é a seguinte</a:t>
            </a:r>
            <a:r>
              <a:rPr lang="pt-B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90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Quando Jesus foi gerado de Maria, foi 			Ele gerado em todo o esplendor da 				majestade 	e glória do Pai?</a:t>
            </a:r>
          </a:p>
          <a:p>
            <a:pPr marL="36900" indent="0" algn="just">
              <a:buNone/>
            </a:pP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Isso realmente aconteceu?</a:t>
            </a:r>
          </a:p>
          <a:p>
            <a:pPr marL="3690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34846"/>
            <a:ext cx="12192000" cy="970450"/>
          </a:xfrm>
        </p:spPr>
        <p:txBody>
          <a:bodyPr/>
          <a:lstStyle/>
          <a:p>
            <a:r>
              <a:rPr lang="pt-BR" b="1" dirty="0" smtClean="0"/>
              <a:t>Quando Jesus tornou-Se o Filho Unigênito de Deus?</a:t>
            </a:r>
            <a:endParaRPr lang="pt-BR" b="1" dirty="0"/>
          </a:p>
        </p:txBody>
      </p:sp>
      <p:sp useBgFill="1"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94414" y="1664757"/>
            <a:ext cx="4687252" cy="4990876"/>
          </a:xfrm>
        </p:spPr>
        <p:txBody>
          <a:bodyPr>
            <a:normAutofit fontScale="92500"/>
          </a:bodyPr>
          <a:lstStyle/>
          <a:p>
            <a:pPr marL="36900" indent="0" algn="just">
              <a:buNone/>
            </a:pP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“Uma oferta completa foi feita; porque “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amou tanto o mundo, que Ele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 Seu Filho Unigênito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,” – não um filho pela criação, como foram os anjos, nem um filho pela adoção, como é o pecador arrependido, mas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Filho gerado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expressa imagem da pessoa do Pai, e </a:t>
            </a:r>
            <a:r>
              <a:rPr lang="pt-B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todo o esplendor de sua majestade e glória,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igual a Deus em autoridade, dignidade, e divina perfeição. Nele habitou toda a plenitude da Divindade corporalmente.” {Ellen Gould White, Sinais dos Tempos, 30 de Maio de 1895 parágrafo 3}.</a:t>
            </a:r>
          </a:p>
          <a:p>
            <a:endParaRPr lang="pt-BR" dirty="0"/>
          </a:p>
        </p:txBody>
      </p:sp>
      <p:sp useBgFill="1"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081666" y="1664757"/>
            <a:ext cx="6535711" cy="4841822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irmã White responde essa questão no 			seguinte texto:</a:t>
            </a:r>
            <a:endParaRPr lang="pt-BR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6900" indent="0" algn="just">
              <a:buNone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Cristo veio, mas não no esplendor da </a:t>
            </a:r>
            <a:r>
              <a:rPr lang="pt-BR" sz="2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		glória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divina.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 colocou de lado 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seu manto 		real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coroa real, revestiu 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divindade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humanidade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veio viver </a:t>
            </a:r>
            <a:r>
              <a:rPr lang="pt-BR" sz="2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terra como </a:t>
            </a:r>
            <a:r>
              <a:rPr lang="pt-BR" sz="2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um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homem entre os homens. Se ele tivesse </a:t>
            </a:r>
            <a:r>
              <a:rPr lang="pt-BR" sz="2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vindo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poder e glória de sua divindade, os </a:t>
            </a:r>
            <a:r>
              <a:rPr lang="pt-BR" sz="2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pecadores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poderiam ter ficado em sua </a:t>
            </a:r>
            <a:r>
              <a:rPr lang="pt-BR" sz="2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presença </a:t>
            </a:r>
            <a:r>
              <a:rPr lang="pt-B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 serem destruídos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"{Ellen G. 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White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herald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13 de Setembro de 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1906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parágrafo 5}.</a:t>
            </a:r>
          </a:p>
          <a:p>
            <a:pPr marL="3690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905" y="104931"/>
            <a:ext cx="11902190" cy="1888761"/>
          </a:xfrm>
        </p:spPr>
        <p:txBody>
          <a:bodyPr>
            <a:normAutofit/>
          </a:bodyPr>
          <a:lstStyle/>
          <a:p>
            <a:pPr marL="36900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Quando Jesus foi gerado de Maria,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foi Ele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gerado em todo o esplendor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majestade 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glória do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Pai? </a:t>
            </a:r>
            <a:r>
              <a:rPr lang="pt-BR" sz="3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Isso </a:t>
            </a:r>
            <a:r>
              <a:rPr lang="pt-B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realmente aconteceu?</a:t>
            </a:r>
          </a:p>
        </p:txBody>
      </p:sp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203554"/>
            <a:ext cx="12192000" cy="4654445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resposta para a pergunta feita é não, porque Jesus não nasceu de Maria com todo o esplendor da majestade e glória 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Pai. Em outras palavras, quando a irmã White diz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Filho Unigênito é </a:t>
            </a:r>
            <a:r>
              <a:rPr lang="pt-BR" sz="2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"um </a:t>
            </a:r>
            <a:r>
              <a:rPr lang="pt-BR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Filho gerado na expressa imagem da pessoa do Pai, e em todo o esplendor da sua majestade e glória, um igual a Deus em autoridade, dignidade e perfeição divina</a:t>
            </a:r>
            <a:r>
              <a:rPr lang="pt-BR" sz="2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estava se referindo ao tempo em que Jesus foi gerado de Maria ou gerado dentre 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mortos, pois se fosse assim os pecadores seriam destruídos pela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ua presença quando o vissem.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Ela estava se referindo a um evento que teria ocorrido num momento em que Jesus poderia ser gerado em todo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esplendor 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majestade e glória do Pai. Esse evento só poderia ter ocorrido no céu, antes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coisas serem criadas.</a:t>
            </a:r>
          </a:p>
        </p:txBody>
      </p:sp>
    </p:spTree>
    <p:extLst>
      <p:ext uri="{BB962C8B-B14F-4D97-AF65-F5344CB8AC3E}">
        <p14:creationId xmlns:p14="http://schemas.microsoft.com/office/powerpoint/2010/main" val="12243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Então, a irmã White acreditava que Jesus era o Filho unigênito de Deus antes de tornar-Se um homem?</a:t>
            </a:r>
            <a:endParaRPr lang="pt-BR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 era o 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Filho unigênito de 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Deus, 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 um com o Pai desde o princípio.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ele os mundos foram feitos.” {E. G. White, Sinais dos Tempos, 28 de Maio de 1894 parágrafo 1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</a:p>
          <a:p>
            <a:pPr algn="just"/>
            <a:endParaRPr lang="pt-BR" sz="32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resposta é sim. Ela </a:t>
            </a:r>
            <a:r>
              <a:rPr lang="pt-B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afirmou que Jesus era o Filho unigênito de Deus, Aquele que era um com o Pai desde o princípio. Muito antes de nascer como um homem em Belém, Jesus já era o Filho unigênito de Deus. </a:t>
            </a:r>
          </a:p>
          <a:p>
            <a:pPr algn="just"/>
            <a:endParaRPr lang="pt-BR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baseado no seguinte site:</a:t>
            </a:r>
          </a:p>
          <a:p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pt-BR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www.acts321.org/questions_answers/the_godhead/begotten_and_unique.htm</a:t>
            </a:r>
            <a:endParaRPr lang="pt-BR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Feito por: irmão Carlos</a:t>
            </a:r>
            <a:endParaRPr lang="pt-BR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3117" y="395416"/>
            <a:ext cx="10852597" cy="6041932"/>
          </a:xfrm>
        </p:spPr>
        <p:txBody>
          <a:bodyPr>
            <a:normAutofit/>
          </a:bodyPr>
          <a:lstStyle/>
          <a:p>
            <a:pPr algn="just"/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Resposta: Essa objeção é muito fácil de ser respondida se nós permitirmos a Bíblia falar por si somente. </a:t>
            </a:r>
          </a:p>
          <a:p>
            <a:pPr algn="just"/>
            <a:endParaRPr lang="pt-BR" sz="3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palavra grega ‘</a:t>
            </a:r>
            <a:r>
              <a:rPr lang="pt-BR" sz="3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 (número 3439 na Concordância de Strong) é traduzida na Bíblia King James (Versão do Rei Tiago) como “unigênito”.</a:t>
            </a:r>
          </a:p>
          <a:p>
            <a:pPr algn="just"/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Podemos encontrar essa palavra em João 3:16.</a:t>
            </a:r>
            <a:endParaRPr lang="pt-BR" sz="3600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88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3117" y="395416"/>
            <a:ext cx="10852597" cy="6041932"/>
          </a:xfrm>
        </p:spPr>
        <p:txBody>
          <a:bodyPr>
            <a:normAutofit/>
          </a:bodyPr>
          <a:lstStyle/>
          <a:p>
            <a:pPr algn="just"/>
            <a:endParaRPr lang="pt-BR" sz="3600" dirty="0" smtClean="0">
              <a:effectLst/>
            </a:endParaRPr>
          </a:p>
          <a:p>
            <a:pPr algn="just"/>
            <a:r>
              <a:rPr lang="pt-BR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Podemos encontrar essa palavra em João 3:16.</a:t>
            </a:r>
            <a:endParaRPr lang="pt-BR" sz="4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“Porque </a:t>
            </a:r>
            <a:r>
              <a:rPr lang="pt-BR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 amou o mundo de tal maneira que deu o seu Filho </a:t>
            </a:r>
            <a:r>
              <a:rPr lang="pt-BR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unigênito</a:t>
            </a:r>
            <a:r>
              <a:rPr lang="pt-BR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para que todo aquele que nele crê não pereça, mas tenha a vida eterna</a:t>
            </a:r>
            <a:r>
              <a:rPr lang="pt-BR" sz="3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João 3:16.</a:t>
            </a:r>
          </a:p>
          <a:p>
            <a:pPr algn="just"/>
            <a:endParaRPr lang="pt-BR" sz="3600" dirty="0">
              <a:effectLst/>
            </a:endParaRP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104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3117" y="395416"/>
            <a:ext cx="10852597" cy="6041932"/>
          </a:xfrm>
        </p:spPr>
        <p:txBody>
          <a:bodyPr>
            <a:normAutofit/>
          </a:bodyPr>
          <a:lstStyle/>
          <a:p>
            <a:pPr algn="just"/>
            <a:endParaRPr lang="pt-BR" sz="3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exame casual do uso bíblico desta palavra vai revelar o que </a:t>
            </a:r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 significa.</a:t>
            </a:r>
          </a:p>
          <a:p>
            <a:pPr algn="just"/>
            <a:endParaRPr lang="pt-BR" sz="34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 palavra foi usada nove vezes no Novo Testamento. Vamos listar </a:t>
            </a:r>
            <a:r>
              <a:rPr lang="pt-BR" sz="3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todos os versos </a:t>
            </a:r>
            <a:r>
              <a:rPr lang="pt-BR" sz="3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examiná-los para ver o que a palavra significa.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9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858000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três 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nove 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versículos, a palavra “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pode significar outra coisa senão 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“único gerado”:</a:t>
            </a: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quando chegou perto da porta da cidade, eis que levavam um defunto, filho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sua mãe, que era viúva; e com ela ia uma grande multidão da cidade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Lucas 7:12.</a:t>
            </a: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tinha uma filha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única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quase de doze anos, que estava à morte. E indo ele, apertava-o a multidão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Lucas 8:42.</a:t>
            </a: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eis que um homem da multidão clamou, dizendo: Mestre, peço-te que olhes para meu filho, porque é o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pt-BR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eu tenho</a:t>
            </a:r>
            <a:r>
              <a:rPr lang="pt-BR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Lucas 9:38.</a:t>
            </a: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versos acima, a palavra “</a:t>
            </a:r>
            <a:r>
              <a:rPr lang="pt-BR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significa claramente “único gerado” e não “único”.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858000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Isso é confirmado pelo significado real da palavra em si. </a:t>
            </a: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acordo com a concordância de Strong, a palavra “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é composta de duas palavras separadas: “monos” e “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ginomai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 Ela diz:</a:t>
            </a:r>
          </a:p>
          <a:p>
            <a:pPr algn="just"/>
            <a:endParaRPr lang="pt-BR" sz="32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“3439... 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 a partir de 3441 e 1096; Único-nascido, i.e. único – somente (nascido, criança) (James 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LL.D., STD, A Nova Concordância de Strong Exaustiva da Bíblia, Novo Dicionário Conciso  de Strong das palavras do Testamento grego, página 59).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858000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Isso é confirmado pelo significado real da palavra em si. </a:t>
            </a: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acordo com a concordância de Strong, a palavra “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é composta de duas palavras separadas: “monos” e “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ginomai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 Ela diz:</a:t>
            </a:r>
          </a:p>
          <a:p>
            <a:pPr algn="just"/>
            <a:endParaRPr lang="pt-BR" sz="32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“3439... 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 a partir de 3441 e 1096; Único-nascido, i.e. único – somente (nascido, criança) (James </a:t>
            </a:r>
            <a:r>
              <a:rPr lang="pt-BR" sz="32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LL.D., STD, A Nova Concordância de Strong Exaustiva da Bíblia, Novo Dicionário Conciso  de Strong das palavras do Testamento grego, página 59).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858000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seguinte versículo é usado pelos teólogos para ensinar que a palavra “</a:t>
            </a:r>
            <a:r>
              <a:rPr lang="pt-BR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monogenes</a:t>
            </a: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significa “único”:</a:t>
            </a:r>
          </a:p>
          <a:p>
            <a:pPr algn="just"/>
            <a:endParaRPr lang="pt-BR" sz="3200" baseline="30000" dirty="0" smtClean="0">
              <a:solidFill>
                <a:srgbClr val="FFFF00"/>
              </a:solidFill>
              <a:effectLst/>
            </a:endParaRPr>
          </a:p>
          <a:p>
            <a:pPr algn="just"/>
            <a:endParaRPr lang="pt-BR" sz="3200" baseline="30000" dirty="0">
              <a:solidFill>
                <a:srgbClr val="FFFF00"/>
              </a:solidFill>
              <a:effectLst/>
            </a:endParaRPr>
          </a:p>
          <a:p>
            <a:pPr algn="just"/>
            <a:endParaRPr lang="pt-BR" sz="3200" baseline="30000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pt-BR" sz="3200" baseline="30000" dirty="0" smtClean="0">
                <a:solidFill>
                  <a:srgbClr val="FFFF00"/>
                </a:solidFill>
                <a:effectLst/>
              </a:rPr>
              <a:t>“</a:t>
            </a:r>
            <a:r>
              <a:rPr lang="pt-BR" sz="3200" dirty="0" smtClean="0">
                <a:solidFill>
                  <a:srgbClr val="FFFF00"/>
                </a:solidFill>
                <a:effectLst/>
              </a:rPr>
              <a:t>Pela </a:t>
            </a:r>
            <a:r>
              <a:rPr lang="pt-BR" sz="3200" dirty="0">
                <a:solidFill>
                  <a:srgbClr val="FFFF00"/>
                </a:solidFill>
                <a:effectLst/>
              </a:rPr>
              <a:t>fé ofereceu Abraão a Isaque, quando foi provado; sim, aquele que recebera as promessas ofereceu o seu </a:t>
            </a:r>
            <a:r>
              <a:rPr lang="pt-BR" sz="3200" b="1" dirty="0">
                <a:solidFill>
                  <a:srgbClr val="FFFF00"/>
                </a:solidFill>
                <a:effectLst/>
              </a:rPr>
              <a:t>unigênito</a:t>
            </a:r>
            <a:r>
              <a:rPr lang="pt-BR" sz="3200" dirty="0" smtClean="0">
                <a:solidFill>
                  <a:srgbClr val="FFFF00"/>
                </a:solidFill>
                <a:effectLst/>
              </a:rPr>
              <a:t>.” Hebreus 11:7.</a:t>
            </a:r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753</TotalTime>
  <Words>2063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Calisto MT</vt:lpstr>
      <vt:lpstr>Trebuchet MS</vt:lpstr>
      <vt:lpstr>Wingdings 2</vt:lpstr>
      <vt:lpstr>Ardósia</vt:lpstr>
      <vt:lpstr>Unigênito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seguintes palavras mostram como Jesus é o Filho de Deus:</vt:lpstr>
      <vt:lpstr>Sinais dos Tempos, 30 de Maio de 1895</vt:lpstr>
      <vt:lpstr>De que maneira Jesus é o Filho de Deus? </vt:lpstr>
      <vt:lpstr>Quando Jesus tornou-Se o Filho Unigênito de Deus?</vt:lpstr>
      <vt:lpstr>Quando Jesus tornou-Se o Filho Unigênito de Deus?</vt:lpstr>
      <vt:lpstr>Quando Jesus foi gerado de Maria, foi Ele gerado em todo o esplendor da majestade e glória do Pai? Isso realmente aconteceu?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que maneira Jesus é o Filho de Deus?</dc:title>
  <dc:creator>HP</dc:creator>
  <cp:lastModifiedBy>HP</cp:lastModifiedBy>
  <cp:revision>62</cp:revision>
  <dcterms:created xsi:type="dcterms:W3CDTF">2015-07-10T17:30:54Z</dcterms:created>
  <dcterms:modified xsi:type="dcterms:W3CDTF">2015-07-15T02:52:15Z</dcterms:modified>
</cp:coreProperties>
</file>