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72" r:id="rId5"/>
    <p:sldId id="273" r:id="rId6"/>
    <p:sldId id="280" r:id="rId7"/>
    <p:sldId id="258" r:id="rId8"/>
    <p:sldId id="259" r:id="rId9"/>
    <p:sldId id="281" r:id="rId10"/>
    <p:sldId id="260" r:id="rId11"/>
    <p:sldId id="261" r:id="rId12"/>
    <p:sldId id="262" r:id="rId13"/>
    <p:sldId id="263" r:id="rId14"/>
    <p:sldId id="264" r:id="rId15"/>
    <p:sldId id="267" r:id="rId16"/>
    <p:sldId id="265" r:id="rId17"/>
    <p:sldId id="266" r:id="rId18"/>
    <p:sldId id="268" r:id="rId19"/>
    <p:sldId id="269" r:id="rId20"/>
    <p:sldId id="271" r:id="rId21"/>
    <p:sldId id="270" r:id="rId22"/>
    <p:sldId id="274" r:id="rId23"/>
    <p:sldId id="276" r:id="rId24"/>
    <p:sldId id="275" r:id="rId25"/>
    <p:sldId id="277" r:id="rId26"/>
    <p:sldId id="27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9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3F3DE-3AB1-4BFA-8091-B2455EE29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F71B26-5017-4EB2-9EE8-34BDF277F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432014-2163-4425-9647-F1944CF8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07A79E-29E7-49D2-9F1D-8AE31A62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401436-DC0A-4747-9090-71409843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1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6D834-EFC5-4D54-84CB-DA83B5CF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D32B0E-5539-4669-967C-A5E682900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BE8F9B-B654-4036-9379-8DB65E16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A77BB-AA13-4783-92BF-A421B742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883E64-7188-4472-A8DB-DCBED9CA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03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B71700-86BE-4711-904C-A29797D78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B25487-CB9E-4DA8-BCA3-8E42083E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3F6C9C-972B-46D3-8A5A-11AB626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8B3B86-A7B9-4129-B8CD-25F9796E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A4B293-05A9-4BB6-AEF5-5E85D906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22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6622F-3F91-47A7-9821-19C3E12B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428CA2-2D17-41BC-87FB-3754C987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AB7278-7C3C-4653-A178-EFB7581F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E8EB99-DA39-4F02-B188-E54B985C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80EC86-B2F1-4B48-B10C-0915C3EC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85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9F0B0-13DE-4401-8978-13E0CFFB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0B75D4-5A17-4C80-A4BF-27F242B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750764-C90E-46A1-8340-7638CC6A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20C35D-D3B6-47C9-B246-5A19A701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BB8A40-D056-44E2-AB72-D22F463A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32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13E7E-8C0C-428D-9DD7-70CBF0A0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28D83D-1560-4ABD-BB34-88E5C1178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1D3542-9D0B-484E-A2DA-97A94E5B0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A0AACA-B571-45B5-8C90-430C7580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760828-5A7F-4B3F-A603-6A5580A5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809D43-242B-45F8-B294-BDE5E843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16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6C801-A31D-4461-9048-3699C87C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4C56C1-F824-40B3-A3BE-017F55690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02F14C-9176-4D80-B215-2DE8E37C4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33D840-767C-4277-A455-1ABC51CE0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6A942D-ABB3-4878-8C0C-16A123437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EAB7B67-2707-4524-AA10-7CF86CBE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0965AE-2C69-4DBB-AD36-52040B2F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D629B1-FC9A-45F9-A1D5-B94184C5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7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B972E-2482-4D77-9AAC-8821975F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B90084-A612-4DE2-A601-14F21381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E06BB8-A688-4BA9-A621-7C623AD5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B8D906-C818-4D0C-8C83-3F977CB2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74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6BE788B-737C-452D-ADE9-0DFEA8BC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25F5028-7E48-4B76-941D-786F7AE5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929758-92A1-43B1-8176-28E6AC11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21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27146-3DEA-4BC6-96F2-729C0D9B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73E4C9-BE6C-436B-8FB3-3EEA78BB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816C4C-9308-4599-9160-9170CB80F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D5D864-C7B9-4BF4-BC04-3E9321C7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FB1B76-D8FA-4283-86D2-5A3F6E61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94E0A3-0444-497A-A7E5-DB32A2D4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35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864CF-FDCB-4D6F-A538-38FA3B6F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8627096-FC40-4011-A653-042380018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8E060B-0EB8-4A20-8062-8287EF1DB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FF13FB-E04C-4154-8EB7-98EA0370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54A72F-5974-4910-A287-21B33D88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B168D5-2053-4649-A692-258315A4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3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EA36EB2-4814-4F76-8D72-71C08C85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AB8EDA-B5D4-4307-B79D-FFA8710CC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149ADE-C528-4A98-B262-70CD15C59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156E-4B2F-414C-A2F5-DDA2D448BBF9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E497A5-FB33-4872-8FD7-7B1076DC4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D04660-3A46-4E64-A3AC-38B39D08D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E8747-3FFE-434C-9CCA-6EB53046D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6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82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81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5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88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77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44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04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9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423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14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3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48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95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971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92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105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427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94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30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29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8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36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9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1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634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gxi</dc:creator>
  <cp:lastModifiedBy>gxi</cp:lastModifiedBy>
  <cp:revision>2</cp:revision>
  <dcterms:created xsi:type="dcterms:W3CDTF">2020-06-06T00:30:33Z</dcterms:created>
  <dcterms:modified xsi:type="dcterms:W3CDTF">2020-06-06T00:40:55Z</dcterms:modified>
</cp:coreProperties>
</file>