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05" r:id="rId4"/>
    <p:sldId id="407" r:id="rId5"/>
    <p:sldId id="406" r:id="rId6"/>
    <p:sldId id="409" r:id="rId7"/>
    <p:sldId id="468" r:id="rId8"/>
    <p:sldId id="471" r:id="rId9"/>
    <p:sldId id="469" r:id="rId10"/>
    <p:sldId id="472" r:id="rId11"/>
    <p:sldId id="473" r:id="rId12"/>
    <p:sldId id="478" r:id="rId13"/>
    <p:sldId id="480" r:id="rId14"/>
    <p:sldId id="479" r:id="rId15"/>
    <p:sldId id="411" r:id="rId16"/>
    <p:sldId id="412" r:id="rId17"/>
    <p:sldId id="413" r:id="rId18"/>
    <p:sldId id="474" r:id="rId19"/>
    <p:sldId id="414" r:id="rId20"/>
    <p:sldId id="481" r:id="rId21"/>
    <p:sldId id="415" r:id="rId22"/>
    <p:sldId id="477" r:id="rId23"/>
    <p:sldId id="416" r:id="rId24"/>
    <p:sldId id="417" r:id="rId25"/>
    <p:sldId id="418" r:id="rId26"/>
    <p:sldId id="420" r:id="rId27"/>
    <p:sldId id="421" r:id="rId28"/>
    <p:sldId id="422" r:id="rId29"/>
    <p:sldId id="425" r:id="rId30"/>
    <p:sldId id="424" r:id="rId31"/>
    <p:sldId id="426" r:id="rId32"/>
    <p:sldId id="427" r:id="rId33"/>
    <p:sldId id="482" r:id="rId34"/>
    <p:sldId id="483" r:id="rId35"/>
    <p:sldId id="484" r:id="rId36"/>
    <p:sldId id="485" r:id="rId37"/>
    <p:sldId id="429" r:id="rId38"/>
    <p:sldId id="430" r:id="rId39"/>
    <p:sldId id="431" r:id="rId40"/>
    <p:sldId id="433" r:id="rId41"/>
    <p:sldId id="432" r:id="rId42"/>
    <p:sldId id="437" r:id="rId43"/>
    <p:sldId id="439" r:id="rId44"/>
    <p:sldId id="486" r:id="rId45"/>
    <p:sldId id="441" r:id="rId46"/>
    <p:sldId id="442" r:id="rId47"/>
    <p:sldId id="436" r:id="rId48"/>
    <p:sldId id="443" r:id="rId49"/>
    <p:sldId id="445" r:id="rId50"/>
    <p:sldId id="444" r:id="rId51"/>
    <p:sldId id="446" r:id="rId52"/>
    <p:sldId id="448" r:id="rId53"/>
    <p:sldId id="449" r:id="rId54"/>
    <p:sldId id="450" r:id="rId55"/>
    <p:sldId id="451" r:id="rId56"/>
    <p:sldId id="453" r:id="rId57"/>
    <p:sldId id="452" r:id="rId58"/>
    <p:sldId id="454" r:id="rId59"/>
    <p:sldId id="455" r:id="rId60"/>
    <p:sldId id="456" r:id="rId61"/>
    <p:sldId id="457" r:id="rId62"/>
    <p:sldId id="458" r:id="rId63"/>
    <p:sldId id="459" r:id="rId64"/>
    <p:sldId id="460" r:id="rId65"/>
    <p:sldId id="461" r:id="rId66"/>
    <p:sldId id="462" r:id="rId67"/>
    <p:sldId id="463" r:id="rId68"/>
    <p:sldId id="464" r:id="rId69"/>
    <p:sldId id="467" r:id="rId70"/>
    <p:sldId id="404" r:id="rId71"/>
  </p:sldIdLst>
  <p:sldSz cx="119538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B03"/>
    <a:srgbClr val="6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53" autoAdjust="0"/>
  </p:normalViewPr>
  <p:slideViewPr>
    <p:cSldViewPr>
      <p:cViewPr varScale="1">
        <p:scale>
          <a:sx n="69" d="100"/>
          <a:sy n="69" d="100"/>
        </p:scale>
        <p:origin x="828" y="120"/>
      </p:cViewPr>
      <p:guideLst>
        <p:guide orient="horz" pos="2160"/>
        <p:guide pos="37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6541" y="2130426"/>
            <a:ext cx="10160794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3081" y="3886200"/>
            <a:ext cx="83677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14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66559" y="274639"/>
            <a:ext cx="2689622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7694" y="274639"/>
            <a:ext cx="7869634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98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16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274" y="4406901"/>
            <a:ext cx="1016079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4274" y="2906713"/>
            <a:ext cx="1016079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88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7694" y="1600201"/>
            <a:ext cx="52796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76553" y="1600201"/>
            <a:ext cx="52796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91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7694" y="1535113"/>
            <a:ext cx="52817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7694" y="2174875"/>
            <a:ext cx="52817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72403" y="1535113"/>
            <a:ext cx="528377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72403" y="2174875"/>
            <a:ext cx="528377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4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75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93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694" y="273050"/>
            <a:ext cx="393274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3633" y="273051"/>
            <a:ext cx="668254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7694" y="1435101"/>
            <a:ext cx="393274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02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3043" y="4800600"/>
            <a:ext cx="71723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43043" y="612775"/>
            <a:ext cx="71723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43043" y="5367338"/>
            <a:ext cx="71723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77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7694" y="274638"/>
            <a:ext cx="10758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7694" y="1600201"/>
            <a:ext cx="107584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7694" y="6356351"/>
            <a:ext cx="2789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0F4A-7B1C-4DEC-9AC2-F35D3827891A}" type="datetimeFigureOut">
              <a:rPr lang="pt-BR" smtClean="0"/>
              <a:t>19/05/2020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84241" y="6356351"/>
            <a:ext cx="378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66944" y="6356351"/>
            <a:ext cx="2789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81975-55FB-4F84-88B8-BD7557676C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80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119538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7C9F82E-C936-4301-9542-F4AA69D9BAC0}"/>
              </a:ext>
            </a:extLst>
          </p:cNvPr>
          <p:cNvSpPr txBox="1"/>
          <p:nvPr/>
        </p:nvSpPr>
        <p:spPr>
          <a:xfrm flipH="1">
            <a:off x="1008385" y="54643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accent4">
                    <a:lumMod val="50000"/>
                  </a:schemeClr>
                </a:solidFill>
              </a:rPr>
              <a:t>               A</a:t>
            </a:r>
          </a:p>
          <a:p>
            <a:r>
              <a:rPr lang="pt-BR" sz="6600" dirty="0">
                <a:solidFill>
                  <a:schemeClr val="accent4">
                    <a:lumMod val="50000"/>
                  </a:schemeClr>
                </a:solidFill>
              </a:rPr>
              <a:t>                  VIDEIRA</a:t>
            </a:r>
          </a:p>
          <a:p>
            <a:r>
              <a:rPr lang="pt-BR" sz="6600" dirty="0">
                <a:solidFill>
                  <a:schemeClr val="accent4">
                    <a:lumMod val="50000"/>
                  </a:schemeClr>
                </a:solidFill>
              </a:rPr>
              <a:t>                     VERDADEIRA</a:t>
            </a:r>
          </a:p>
        </p:txBody>
      </p:sp>
    </p:spTree>
    <p:extLst>
      <p:ext uri="{BB962C8B-B14F-4D97-AF65-F5344CB8AC3E}">
        <p14:creationId xmlns:p14="http://schemas.microsoft.com/office/powerpoint/2010/main" val="429176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EB6C7-8CF7-4FD7-844E-8F1166955761}"/>
              </a:ext>
            </a:extLst>
          </p:cNvPr>
          <p:cNvSpPr txBox="1"/>
          <p:nvPr/>
        </p:nvSpPr>
        <p:spPr>
          <a:xfrm flipH="1">
            <a:off x="864369" y="2348880"/>
            <a:ext cx="982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C1ED4-B6A5-4382-B75B-AA63A5E99712}"/>
              </a:ext>
            </a:extLst>
          </p:cNvPr>
          <p:cNvSpPr txBox="1"/>
          <p:nvPr/>
        </p:nvSpPr>
        <p:spPr>
          <a:xfrm>
            <a:off x="1152401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A2DAE6-877B-49CB-A455-E78BFBC6D3FE}"/>
              </a:ext>
            </a:extLst>
          </p:cNvPr>
          <p:cNvSpPr txBox="1"/>
          <p:nvPr/>
        </p:nvSpPr>
        <p:spPr>
          <a:xfrm>
            <a:off x="576337" y="1596322"/>
            <a:ext cx="1022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                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14ADB9-11DE-451C-BD8B-4F2D56C3442C}"/>
              </a:ext>
            </a:extLst>
          </p:cNvPr>
          <p:cNvSpPr txBox="1"/>
          <p:nvPr/>
        </p:nvSpPr>
        <p:spPr>
          <a:xfrm>
            <a:off x="144152" y="1596322"/>
            <a:ext cx="118097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O Agricultor e a Agricultura</a:t>
            </a:r>
          </a:p>
          <a:p>
            <a:endParaRPr lang="pt-BR" sz="4800" dirty="0"/>
          </a:p>
          <a:p>
            <a:r>
              <a:rPr lang="pt-BR" sz="4800" dirty="0"/>
              <a:t>Uma ilustração de Vida</a:t>
            </a:r>
          </a:p>
          <a:p>
            <a:endParaRPr lang="pt-BR" sz="4800" dirty="0"/>
          </a:p>
          <a:p>
            <a:r>
              <a:rPr lang="pt-BR" sz="4800" dirty="0"/>
              <a:t>Os direitos do Fruto</a:t>
            </a:r>
          </a:p>
        </p:txBody>
      </p:sp>
    </p:spTree>
    <p:extLst>
      <p:ext uri="{BB962C8B-B14F-4D97-AF65-F5344CB8AC3E}">
        <p14:creationId xmlns:p14="http://schemas.microsoft.com/office/powerpoint/2010/main" val="269715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EB6C7-8CF7-4FD7-844E-8F1166955761}"/>
              </a:ext>
            </a:extLst>
          </p:cNvPr>
          <p:cNvSpPr txBox="1"/>
          <p:nvPr/>
        </p:nvSpPr>
        <p:spPr>
          <a:xfrm flipH="1">
            <a:off x="864369" y="2348880"/>
            <a:ext cx="982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C1ED4-B6A5-4382-B75B-AA63A5E99712}"/>
              </a:ext>
            </a:extLst>
          </p:cNvPr>
          <p:cNvSpPr txBox="1"/>
          <p:nvPr/>
        </p:nvSpPr>
        <p:spPr>
          <a:xfrm>
            <a:off x="1152401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A2DAE6-877B-49CB-A455-E78BFBC6D3FE}"/>
              </a:ext>
            </a:extLst>
          </p:cNvPr>
          <p:cNvSpPr txBox="1"/>
          <p:nvPr/>
        </p:nvSpPr>
        <p:spPr>
          <a:xfrm>
            <a:off x="576337" y="1596322"/>
            <a:ext cx="1022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                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14ADB9-11DE-451C-BD8B-4F2D56C3442C}"/>
              </a:ext>
            </a:extLst>
          </p:cNvPr>
          <p:cNvSpPr txBox="1"/>
          <p:nvPr/>
        </p:nvSpPr>
        <p:spPr>
          <a:xfrm>
            <a:off x="0" y="1166842"/>
            <a:ext cx="118095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"E </a:t>
            </a:r>
            <a:r>
              <a:rPr lang="pt-BR" sz="4400" b="1" dirty="0"/>
              <a:t>plantou o SENHOR </a:t>
            </a:r>
            <a:r>
              <a:rPr lang="pt-BR" sz="4400" dirty="0"/>
              <a:t>Deus um jardim no Éden, na direção do Oriente, e pôs nele o homem que havia formado. " (</a:t>
            </a:r>
            <a:r>
              <a:rPr lang="pt-BR" sz="4400" dirty="0" err="1"/>
              <a:t>Gn</a:t>
            </a:r>
            <a:r>
              <a:rPr lang="pt-BR" sz="4400" dirty="0"/>
              <a:t> 2:8).</a:t>
            </a:r>
          </a:p>
          <a:p>
            <a:r>
              <a:rPr lang="pt-BR" sz="4400" dirty="0"/>
              <a:t>"Do solo fez o SENHOR Deus brotar </a:t>
            </a:r>
            <a:r>
              <a:rPr lang="pt-BR" sz="4400" b="1" dirty="0"/>
              <a:t>toda sorte de árvores agradáveis </a:t>
            </a:r>
            <a:r>
              <a:rPr lang="pt-BR" sz="4400" dirty="0"/>
              <a:t>à vista e boas para alimento; e também a </a:t>
            </a:r>
            <a:r>
              <a:rPr lang="pt-BR" sz="4400" b="1" dirty="0"/>
              <a:t>árvore da vida </a:t>
            </a:r>
            <a:r>
              <a:rPr lang="pt-BR" sz="4400" dirty="0"/>
              <a:t>no meio do jardim e a </a:t>
            </a:r>
            <a:r>
              <a:rPr lang="pt-BR" sz="4400" b="1" dirty="0"/>
              <a:t>árvore do conhecimento </a:t>
            </a:r>
            <a:r>
              <a:rPr lang="pt-BR" sz="4400" dirty="0"/>
              <a:t>do bem e do mal." (</a:t>
            </a:r>
            <a:r>
              <a:rPr lang="pt-BR" sz="4400" dirty="0" err="1"/>
              <a:t>Gn</a:t>
            </a:r>
            <a:r>
              <a:rPr lang="pt-BR" sz="4400" dirty="0"/>
              <a:t> 2:9).</a:t>
            </a:r>
          </a:p>
        </p:txBody>
      </p:sp>
    </p:spTree>
    <p:extLst>
      <p:ext uri="{BB962C8B-B14F-4D97-AF65-F5344CB8AC3E}">
        <p14:creationId xmlns:p14="http://schemas.microsoft.com/office/powerpoint/2010/main" val="327722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EB6C7-8CF7-4FD7-844E-8F1166955761}"/>
              </a:ext>
            </a:extLst>
          </p:cNvPr>
          <p:cNvSpPr txBox="1"/>
          <p:nvPr/>
        </p:nvSpPr>
        <p:spPr>
          <a:xfrm flipH="1">
            <a:off x="864369" y="2348880"/>
            <a:ext cx="982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C1ED4-B6A5-4382-B75B-AA63A5E99712}"/>
              </a:ext>
            </a:extLst>
          </p:cNvPr>
          <p:cNvSpPr txBox="1"/>
          <p:nvPr/>
        </p:nvSpPr>
        <p:spPr>
          <a:xfrm>
            <a:off x="1152401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A2DAE6-877B-49CB-A455-E78BFBC6D3FE}"/>
              </a:ext>
            </a:extLst>
          </p:cNvPr>
          <p:cNvSpPr txBox="1"/>
          <p:nvPr/>
        </p:nvSpPr>
        <p:spPr>
          <a:xfrm>
            <a:off x="576337" y="1596322"/>
            <a:ext cx="1022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                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14ADB9-11DE-451C-BD8B-4F2D56C3442C}"/>
              </a:ext>
            </a:extLst>
          </p:cNvPr>
          <p:cNvSpPr txBox="1"/>
          <p:nvPr/>
        </p:nvSpPr>
        <p:spPr>
          <a:xfrm>
            <a:off x="0" y="1166842"/>
            <a:ext cx="118095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/>
              <a:t>"E o SENHOR Deus lhe deu esta ordem:  De toda árvore do jardim comerás livremente,  mas da árvore do conhecimento do bem e do mal não comerás; porque, no dia em que dela comeres, certamente morrerás. " (Gn 2:16-17)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67366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EB6C7-8CF7-4FD7-844E-8F1166955761}"/>
              </a:ext>
            </a:extLst>
          </p:cNvPr>
          <p:cNvSpPr txBox="1"/>
          <p:nvPr/>
        </p:nvSpPr>
        <p:spPr>
          <a:xfrm flipH="1">
            <a:off x="864369" y="2348880"/>
            <a:ext cx="982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C1ED4-B6A5-4382-B75B-AA63A5E99712}"/>
              </a:ext>
            </a:extLst>
          </p:cNvPr>
          <p:cNvSpPr txBox="1"/>
          <p:nvPr/>
        </p:nvSpPr>
        <p:spPr>
          <a:xfrm>
            <a:off x="1152401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A2DAE6-877B-49CB-A455-E78BFBC6D3FE}"/>
              </a:ext>
            </a:extLst>
          </p:cNvPr>
          <p:cNvSpPr txBox="1"/>
          <p:nvPr/>
        </p:nvSpPr>
        <p:spPr>
          <a:xfrm>
            <a:off x="576337" y="1596322"/>
            <a:ext cx="102251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"Vendo a mulher que a árvore era boa para se comer, agradável aos olhos e árvore desejável para dar entendimento, tomou-lhe do fruto e comeu e deu também ao marido, e ele comeu. " (</a:t>
            </a:r>
            <a:r>
              <a:rPr lang="pt-BR" sz="4000" dirty="0" err="1"/>
              <a:t>Gn</a:t>
            </a:r>
            <a:r>
              <a:rPr lang="pt-BR" sz="4000" dirty="0"/>
              <a:t> 3:6).</a:t>
            </a:r>
          </a:p>
          <a:p>
            <a:endParaRPr lang="pt-BR" sz="4000" dirty="0"/>
          </a:p>
          <a:p>
            <a:r>
              <a:rPr lang="pt-BR" sz="4000" dirty="0"/>
              <a:t>O que aconteceu quando eles comeram o Fruto?</a:t>
            </a:r>
          </a:p>
          <a:p>
            <a:r>
              <a:rPr lang="pt-BR" sz="4000" dirty="0"/>
              <a:t>   </a:t>
            </a:r>
            <a:r>
              <a:rPr lang="pt-BR" sz="4000" b="1" dirty="0"/>
              <a:t>“UM ENGANO”</a:t>
            </a:r>
          </a:p>
        </p:txBody>
      </p:sp>
    </p:spTree>
    <p:extLst>
      <p:ext uri="{BB962C8B-B14F-4D97-AF65-F5344CB8AC3E}">
        <p14:creationId xmlns:p14="http://schemas.microsoft.com/office/powerpoint/2010/main" val="1094292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EB6C7-8CF7-4FD7-844E-8F1166955761}"/>
              </a:ext>
            </a:extLst>
          </p:cNvPr>
          <p:cNvSpPr txBox="1"/>
          <p:nvPr/>
        </p:nvSpPr>
        <p:spPr>
          <a:xfrm flipH="1">
            <a:off x="864369" y="2348880"/>
            <a:ext cx="982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C1ED4-B6A5-4382-B75B-AA63A5E99712}"/>
              </a:ext>
            </a:extLst>
          </p:cNvPr>
          <p:cNvSpPr txBox="1"/>
          <p:nvPr/>
        </p:nvSpPr>
        <p:spPr>
          <a:xfrm>
            <a:off x="1152401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A2DAE6-877B-49CB-A455-E78BFBC6D3FE}"/>
              </a:ext>
            </a:extLst>
          </p:cNvPr>
          <p:cNvSpPr txBox="1"/>
          <p:nvPr/>
        </p:nvSpPr>
        <p:spPr>
          <a:xfrm>
            <a:off x="0" y="1296781"/>
            <a:ext cx="119538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"Então, disse o SENHOR Deus: Eis que o homem se tornou como um de nós, conhecedor do bem e do mal; assim, que não estenda a mão, e tome também da </a:t>
            </a:r>
            <a:r>
              <a:rPr lang="pt-BR" sz="4400" b="1" dirty="0"/>
              <a:t>árvore da vida</a:t>
            </a:r>
            <a:r>
              <a:rPr lang="pt-BR" sz="4400" dirty="0"/>
              <a:t>, e coma, e </a:t>
            </a:r>
            <a:r>
              <a:rPr lang="pt-BR" sz="4400" b="1" dirty="0"/>
              <a:t>viva</a:t>
            </a:r>
            <a:r>
              <a:rPr lang="pt-BR" sz="4400" dirty="0"/>
              <a:t> </a:t>
            </a:r>
            <a:r>
              <a:rPr lang="pt-BR" sz="4400" b="1" dirty="0"/>
              <a:t>eternamente</a:t>
            </a:r>
            <a:r>
              <a:rPr lang="pt-BR" sz="4400" dirty="0"/>
              <a:t>." (</a:t>
            </a:r>
            <a:r>
              <a:rPr lang="pt-BR" sz="4400" dirty="0" err="1"/>
              <a:t>Gn</a:t>
            </a:r>
            <a:r>
              <a:rPr lang="pt-BR" sz="4400" dirty="0"/>
              <a:t> 3:22).</a:t>
            </a:r>
          </a:p>
          <a:p>
            <a:r>
              <a:rPr lang="pt-BR" sz="4400" dirty="0"/>
              <a:t>O que o homem </a:t>
            </a:r>
            <a:r>
              <a:rPr lang="pt-BR" sz="4400" b="1" dirty="0"/>
              <a:t>perdeu</a:t>
            </a:r>
            <a:r>
              <a:rPr lang="pt-BR" sz="4400" dirty="0"/>
              <a:t> ao comer o FRUTO?</a:t>
            </a:r>
          </a:p>
          <a:p>
            <a:r>
              <a:rPr lang="pt-BR" sz="4400" b="1" dirty="0"/>
              <a:t> “O DIREITO”</a:t>
            </a: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04836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8C93C2-6E8A-467F-BB32-7613ED4AA85E}"/>
              </a:ext>
            </a:extLst>
          </p:cNvPr>
          <p:cNvSpPr txBox="1"/>
          <p:nvPr/>
        </p:nvSpPr>
        <p:spPr>
          <a:xfrm>
            <a:off x="1296417" y="1331012"/>
            <a:ext cx="9145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SURGIMENTO DE ISRAEL</a:t>
            </a:r>
          </a:p>
          <a:p>
            <a:endParaRPr lang="pt-BR" sz="4000" dirty="0"/>
          </a:p>
          <a:p>
            <a:r>
              <a:rPr lang="pt-BR" sz="4000" dirty="0"/>
              <a:t>"Então o homem orientou-o: “Não te chamarás mais </a:t>
            </a:r>
            <a:r>
              <a:rPr lang="pt-BR" sz="4000" b="1" dirty="0"/>
              <a:t>Jacó</a:t>
            </a:r>
            <a:r>
              <a:rPr lang="pt-BR" sz="4000" dirty="0"/>
              <a:t>, mas, sim, </a:t>
            </a:r>
            <a:r>
              <a:rPr lang="pt-BR" sz="4000" b="1" dirty="0"/>
              <a:t>Israel,</a:t>
            </a:r>
            <a:r>
              <a:rPr lang="pt-BR" sz="4000" dirty="0"/>
              <a:t> porquanto como </a:t>
            </a:r>
            <a:r>
              <a:rPr lang="pt-BR" sz="4000" b="1" dirty="0"/>
              <a:t>príncipe</a:t>
            </a:r>
            <a:r>
              <a:rPr lang="pt-BR" sz="4000" dirty="0"/>
              <a:t> lutaste com Deus e com os seres humanos e prevaleceste!”" (</a:t>
            </a:r>
            <a:r>
              <a:rPr lang="pt-BR" sz="4000" dirty="0" err="1"/>
              <a:t>Gn</a:t>
            </a:r>
            <a:r>
              <a:rPr lang="pt-BR" sz="4000" dirty="0"/>
              <a:t> 32:28)</a:t>
            </a:r>
          </a:p>
        </p:txBody>
      </p:sp>
    </p:spTree>
    <p:extLst>
      <p:ext uri="{BB962C8B-B14F-4D97-AF65-F5344CB8AC3E}">
        <p14:creationId xmlns:p14="http://schemas.microsoft.com/office/powerpoint/2010/main" val="227515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89C613-FCB6-49C7-B8B2-46CB034B40D0}"/>
              </a:ext>
            </a:extLst>
          </p:cNvPr>
          <p:cNvSpPr txBox="1"/>
          <p:nvPr/>
        </p:nvSpPr>
        <p:spPr>
          <a:xfrm flipH="1">
            <a:off x="1152400" y="1943121"/>
            <a:ext cx="9721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Algumas referências bíblicas de </a:t>
            </a:r>
            <a:r>
              <a:rPr lang="pt-BR" sz="4800" b="1" dirty="0"/>
              <a:t>Israel</a:t>
            </a:r>
            <a:r>
              <a:rPr lang="pt-BR" sz="4800" dirty="0"/>
              <a:t> sendo comparada com uma </a:t>
            </a:r>
            <a:r>
              <a:rPr lang="pt-BR" sz="4800" b="1" dirty="0"/>
              <a:t>videira</a:t>
            </a:r>
            <a:r>
              <a:rPr lang="pt-BR" sz="4800" dirty="0"/>
              <a:t>:</a:t>
            </a:r>
          </a:p>
          <a:p>
            <a:r>
              <a:rPr lang="pt-BR" sz="4800" dirty="0"/>
              <a:t>O que os profetas disseram:</a:t>
            </a:r>
          </a:p>
        </p:txBody>
      </p:sp>
    </p:spTree>
    <p:extLst>
      <p:ext uri="{BB962C8B-B14F-4D97-AF65-F5344CB8AC3E}">
        <p14:creationId xmlns:p14="http://schemas.microsoft.com/office/powerpoint/2010/main" val="333480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053" y="1268373"/>
            <a:ext cx="119538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pt-BR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"Ó israelitas! Tua mãe era como uma </a:t>
            </a:r>
            <a:r>
              <a:rPr lang="pt-BR" sz="4400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videira</a:t>
            </a:r>
            <a:r>
              <a:rPr lang="pt-BR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viçosa plantada junto às muitas águas; ela deu muitos e bons frutos, e encheu-se de ramos, graças às muitas águas." (</a:t>
            </a:r>
            <a:r>
              <a:rPr lang="pt-BR" sz="44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Ez</a:t>
            </a:r>
            <a:r>
              <a:rPr lang="pt-BR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19:10)</a:t>
            </a:r>
          </a:p>
          <a:p>
            <a:pPr algn="ctr"/>
            <a:endParaRPr lang="pt-BR" sz="28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053" y="1268373"/>
            <a:ext cx="119538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" O meu amado possuía uma vinha num outeiro fertilíssimo. E, revolvendo-a com enxada e limpando-a das pedras, plantou- a de excelentes </a:t>
            </a:r>
            <a:r>
              <a:rPr lang="pt-BR" sz="4000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vides</a:t>
            </a:r>
            <a:r>
              <a:rPr lang="pt-BR" sz="4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edificou no meio dela uma torre, e também construiu nela </a:t>
            </a:r>
            <a:r>
              <a:rPr lang="pt-BR" sz="4000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um lagar</a:t>
            </a:r>
            <a:r>
              <a:rPr lang="pt-BR" sz="4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esperava que desse uvas, mas deu uvas bravas." </a:t>
            </a:r>
          </a:p>
          <a:p>
            <a:pPr algn="ctr"/>
            <a:endParaRPr lang="pt-BR" sz="4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ctr"/>
            <a:r>
              <a:rPr lang="pt-BR" sz="4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</a:t>
            </a:r>
            <a:r>
              <a:rPr lang="pt-BR" sz="40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Is</a:t>
            </a:r>
            <a:r>
              <a:rPr lang="pt-BR" sz="4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5:1-2)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926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433321" y="60277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DBF0E0-C822-4D2C-A1E8-68C6ED7AF8BE}"/>
              </a:ext>
            </a:extLst>
          </p:cNvPr>
          <p:cNvSpPr txBox="1"/>
          <p:nvPr/>
        </p:nvSpPr>
        <p:spPr>
          <a:xfrm>
            <a:off x="2992" y="648390"/>
            <a:ext cx="120191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/>
          </a:p>
          <a:p>
            <a:r>
              <a:rPr lang="pt-BR" sz="4800" b="1" dirty="0"/>
              <a:t>Profecia de Jacó</a:t>
            </a:r>
          </a:p>
          <a:p>
            <a:endParaRPr lang="pt-BR" sz="4800" b="1" dirty="0"/>
          </a:p>
          <a:p>
            <a:r>
              <a:rPr lang="pt-BR" sz="4800" dirty="0"/>
              <a:t>"Depois, chamou Jacó a seus filhos e disse: Ajuntai-vos, e eu vos farei saber o que vos há de acontecer nos dias vindouros:" (</a:t>
            </a:r>
            <a:r>
              <a:rPr lang="pt-BR" sz="4800" dirty="0" err="1"/>
              <a:t>Gn</a:t>
            </a:r>
            <a:r>
              <a:rPr lang="pt-BR" sz="4800" dirty="0"/>
              <a:t> 49:1)</a:t>
            </a:r>
          </a:p>
        </p:txBody>
      </p:sp>
    </p:spTree>
    <p:extLst>
      <p:ext uri="{BB962C8B-B14F-4D97-AF65-F5344CB8AC3E}">
        <p14:creationId xmlns:p14="http://schemas.microsoft.com/office/powerpoint/2010/main" val="408386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" y="2348880"/>
            <a:ext cx="11953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Apresentação</a:t>
            </a:r>
          </a:p>
          <a:p>
            <a:pPr algn="ctr"/>
            <a:r>
              <a:rPr lang="pt-BR" sz="4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  <a:p>
            <a:pPr algn="ctr"/>
            <a:r>
              <a:rPr lang="pt-BR" sz="40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Leonídio</a:t>
            </a:r>
            <a:r>
              <a:rPr lang="pt-BR" sz="40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Gomes de Arruda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51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433321" y="60277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DBF0E0-C822-4D2C-A1E8-68C6ED7AF8BE}"/>
              </a:ext>
            </a:extLst>
          </p:cNvPr>
          <p:cNvSpPr txBox="1"/>
          <p:nvPr/>
        </p:nvSpPr>
        <p:spPr>
          <a:xfrm>
            <a:off x="2992" y="648390"/>
            <a:ext cx="1201918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Profecia de Jacó</a:t>
            </a:r>
          </a:p>
          <a:p>
            <a:r>
              <a:rPr lang="pt-BR" sz="4400" dirty="0"/>
              <a:t>O cetro não se arredará de Judá, nem o bastão de entre seus pés, até que venha </a:t>
            </a:r>
            <a:r>
              <a:rPr lang="pt-BR" sz="4400" dirty="0" err="1"/>
              <a:t>Siló</a:t>
            </a:r>
            <a:r>
              <a:rPr lang="pt-BR" sz="4400" dirty="0"/>
              <a:t>; e a ele obedecerão os povos.  Ele amarrará o seu jumentinho à vide e o filho da sua jumenta, à videira mais excelente; lavará as suas vestes no vinho e a sua capa, em sangue de uvas. Os seus olhos serão cintilantes de vinho, e os dentes, brancos de leite." (</a:t>
            </a:r>
            <a:r>
              <a:rPr lang="pt-BR" sz="4400" dirty="0" err="1"/>
              <a:t>Gn</a:t>
            </a:r>
            <a:r>
              <a:rPr lang="pt-BR" sz="4400" dirty="0"/>
              <a:t> 49:10-12)</a:t>
            </a:r>
          </a:p>
          <a:p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646912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70BD2B3-F5E2-496B-89A0-450990C94243}"/>
              </a:ext>
            </a:extLst>
          </p:cNvPr>
          <p:cNvSpPr txBox="1"/>
          <p:nvPr/>
        </p:nvSpPr>
        <p:spPr>
          <a:xfrm>
            <a:off x="1008385" y="448416"/>
            <a:ext cx="101531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400" dirty="0"/>
          </a:p>
          <a:p>
            <a:endParaRPr lang="pt-BR" sz="4400" dirty="0"/>
          </a:p>
          <a:p>
            <a:r>
              <a:rPr lang="pt-BR" sz="4400" dirty="0"/>
              <a:t>"Do tronco de Jessé sairá um rebento, e das suas raízes, um renovo. Repousará sobre Ele o Espírito do </a:t>
            </a:r>
            <a:r>
              <a:rPr lang="pt-BR" sz="4400" b="1" dirty="0"/>
              <a:t>SENHOR</a:t>
            </a:r>
            <a:r>
              <a:rPr lang="pt-BR" sz="4400" dirty="0"/>
              <a:t>, o Espírito de </a:t>
            </a:r>
            <a:r>
              <a:rPr lang="pt-BR" sz="4400" b="1" dirty="0"/>
              <a:t>sabedoria</a:t>
            </a:r>
            <a:r>
              <a:rPr lang="pt-BR" sz="4400" dirty="0"/>
              <a:t> e de </a:t>
            </a:r>
            <a:r>
              <a:rPr lang="pt-BR" sz="4400" b="1" dirty="0"/>
              <a:t>entendimento</a:t>
            </a:r>
            <a:r>
              <a:rPr lang="pt-BR" sz="4400" dirty="0"/>
              <a:t>, o Espírito de </a:t>
            </a:r>
            <a:r>
              <a:rPr lang="pt-BR" sz="4400" b="1" dirty="0"/>
              <a:t>conselho</a:t>
            </a:r>
            <a:r>
              <a:rPr lang="pt-BR" sz="4400" dirty="0"/>
              <a:t> e de </a:t>
            </a:r>
            <a:r>
              <a:rPr lang="pt-BR" sz="4400" b="1" dirty="0"/>
              <a:t>fortaleza</a:t>
            </a:r>
            <a:r>
              <a:rPr lang="pt-BR" sz="4400" dirty="0"/>
              <a:t>, o Espírito de </a:t>
            </a:r>
            <a:r>
              <a:rPr lang="pt-BR" sz="4400" b="1" dirty="0"/>
              <a:t>conhecimento</a:t>
            </a:r>
            <a:r>
              <a:rPr lang="pt-BR" sz="4400" dirty="0"/>
              <a:t> e de </a:t>
            </a:r>
            <a:r>
              <a:rPr lang="pt-BR" sz="4400" b="1" dirty="0"/>
              <a:t>temor</a:t>
            </a:r>
            <a:r>
              <a:rPr lang="pt-BR" sz="4400" dirty="0"/>
              <a:t> do SENHOR." (</a:t>
            </a:r>
            <a:r>
              <a:rPr lang="pt-BR" sz="4400" dirty="0" err="1"/>
              <a:t>Is</a:t>
            </a:r>
            <a:r>
              <a:rPr lang="pt-BR" sz="4400" dirty="0"/>
              <a:t> 11:1-2)</a:t>
            </a:r>
          </a:p>
        </p:txBody>
      </p:sp>
    </p:spTree>
    <p:extLst>
      <p:ext uri="{BB962C8B-B14F-4D97-AF65-F5344CB8AC3E}">
        <p14:creationId xmlns:p14="http://schemas.microsoft.com/office/powerpoint/2010/main" val="316952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70BD2B3-F5E2-496B-89A0-450990C94243}"/>
              </a:ext>
            </a:extLst>
          </p:cNvPr>
          <p:cNvSpPr txBox="1"/>
          <p:nvPr/>
        </p:nvSpPr>
        <p:spPr>
          <a:xfrm>
            <a:off x="900372" y="1070973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95FCB20-5466-4615-BA3E-1630FAED47BE}"/>
              </a:ext>
            </a:extLst>
          </p:cNvPr>
          <p:cNvSpPr txBox="1"/>
          <p:nvPr/>
        </p:nvSpPr>
        <p:spPr>
          <a:xfrm>
            <a:off x="900372" y="1735541"/>
            <a:ext cx="97570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"Dias virão, afirma o SENHOR, quando estabelecerei uma nova Aliança com a Casa de Israel e a Casa de Judá." (Jr 31:31)</a:t>
            </a:r>
          </a:p>
        </p:txBody>
      </p:sp>
    </p:spTree>
    <p:extLst>
      <p:ext uri="{BB962C8B-B14F-4D97-AF65-F5344CB8AC3E}">
        <p14:creationId xmlns:p14="http://schemas.microsoft.com/office/powerpoint/2010/main" val="1066740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75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6297" y="1325056"/>
            <a:ext cx="119538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"Alegra-te muito, ó filha de Sião; exulta, ó filha de Jerusalém: eis aí te vem o teu Rei, justo e salvador, humilde, montado em jumento, num Jumentinho, cria de jumenta." (</a:t>
            </a:r>
            <a:r>
              <a:rPr lang="pt-BR" sz="44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Zc</a:t>
            </a:r>
            <a:r>
              <a:rPr lang="pt-BR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9:9)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224409" y="40910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975387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82D230A-0DAC-44AB-8087-37FECC373BFF}"/>
              </a:ext>
            </a:extLst>
          </p:cNvPr>
          <p:cNvSpPr txBox="1"/>
          <p:nvPr/>
        </p:nvSpPr>
        <p:spPr>
          <a:xfrm flipH="1">
            <a:off x="720353" y="2033553"/>
            <a:ext cx="10369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4000" dirty="0"/>
              <a:t>Alguns versículos que comprovam o cumprimento das profecias</a:t>
            </a:r>
          </a:p>
        </p:txBody>
      </p:sp>
    </p:spTree>
    <p:extLst>
      <p:ext uri="{BB962C8B-B14F-4D97-AF65-F5344CB8AC3E}">
        <p14:creationId xmlns:p14="http://schemas.microsoft.com/office/powerpoint/2010/main" val="229710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484784"/>
            <a:ext cx="119538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"Enquanto ponderava nestas coisas, eis que lhe apareceu, em sonho, um anjo do Senhor, dizendo: José, filho de Davi, não temas receber Maria, tua mulher, porque o que nela foi gerado é do Espírito Santo." (</a:t>
            </a:r>
            <a:r>
              <a:rPr lang="pt-BR" sz="44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Mt</a:t>
            </a:r>
            <a:r>
              <a:rPr lang="pt-BR" sz="4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1:20)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2151848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8C3E53-66C1-4055-B6A9-5DD8A44BD913}"/>
              </a:ext>
            </a:extLst>
          </p:cNvPr>
          <p:cNvSpPr txBox="1"/>
          <p:nvPr/>
        </p:nvSpPr>
        <p:spPr>
          <a:xfrm flipH="1">
            <a:off x="1224409" y="2086825"/>
            <a:ext cx="99142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"e disse-lhes:  Ide à aldeia que aí está diante de vós e, logo ao entrar, achareis preso um jumentinho, o qual ainda ninguém montou; desprendei-o  e trazei-o. " (Mc 11:2)</a:t>
            </a:r>
          </a:p>
        </p:txBody>
      </p:sp>
    </p:spTree>
    <p:extLst>
      <p:ext uri="{BB962C8B-B14F-4D97-AF65-F5344CB8AC3E}">
        <p14:creationId xmlns:p14="http://schemas.microsoft.com/office/powerpoint/2010/main" val="1904710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A86A16-195B-4505-8362-4FC9CCA2BC76}"/>
              </a:ext>
            </a:extLst>
          </p:cNvPr>
          <p:cNvSpPr txBox="1"/>
          <p:nvPr/>
        </p:nvSpPr>
        <p:spPr>
          <a:xfrm>
            <a:off x="1215839" y="1364299"/>
            <a:ext cx="103691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4400" dirty="0"/>
              <a:t>"Se alguém vos perguntar: Por que fazeis isso? Respondei:  O Senhor precisa  dele e logo o mandará de volta para aqui." </a:t>
            </a:r>
          </a:p>
          <a:p>
            <a:r>
              <a:rPr lang="pt-BR" sz="4400" dirty="0"/>
              <a:t> "Então, foram e acharam o jumentinho preso, junto ao portão, do lado de fora, na rua, e o desprenderam. " (Mc 11:3 e 4)     (30)</a:t>
            </a:r>
          </a:p>
        </p:txBody>
      </p:sp>
    </p:spTree>
    <p:extLst>
      <p:ext uri="{BB962C8B-B14F-4D97-AF65-F5344CB8AC3E}">
        <p14:creationId xmlns:p14="http://schemas.microsoft.com/office/powerpoint/2010/main" val="312513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6AF273C-84C8-4120-AAD5-DF92DC5041FE}"/>
              </a:ext>
            </a:extLst>
          </p:cNvPr>
          <p:cNvSpPr txBox="1"/>
          <p:nvPr/>
        </p:nvSpPr>
        <p:spPr>
          <a:xfrm flipH="1">
            <a:off x="432321" y="1536174"/>
            <a:ext cx="11305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"Alguns dos que ali estavam reclamaram:  Que fazeis, soltando o jumentinho? Eles, porém, responderam  conforme as instruções de Jesus; então, os deixaram ir. " (Mc 11:5-6)</a:t>
            </a:r>
          </a:p>
        </p:txBody>
      </p:sp>
    </p:spTree>
    <p:extLst>
      <p:ext uri="{BB962C8B-B14F-4D97-AF65-F5344CB8AC3E}">
        <p14:creationId xmlns:p14="http://schemas.microsoft.com/office/powerpoint/2010/main" val="4070562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51CBF5F-1022-4B4D-8E72-9852666C4620}"/>
              </a:ext>
            </a:extLst>
          </p:cNvPr>
          <p:cNvSpPr txBox="1"/>
          <p:nvPr/>
        </p:nvSpPr>
        <p:spPr>
          <a:xfrm>
            <a:off x="864369" y="2132856"/>
            <a:ext cx="10297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"Levaram o </a:t>
            </a:r>
            <a:r>
              <a:rPr lang="pt-BR" sz="4800" b="1" dirty="0"/>
              <a:t>jumentinho</a:t>
            </a:r>
            <a:r>
              <a:rPr lang="pt-BR" sz="4800" dirty="0"/>
              <a:t>, sobre o qual puseram as suas vestes, e Jesus o montou.   E muitos estendiam as suas vestes no caminho, e outros,   ramos que haviam cortado dos campos." (Mc 11:7-8)</a:t>
            </a:r>
          </a:p>
        </p:txBody>
      </p:sp>
    </p:spTree>
    <p:extLst>
      <p:ext uri="{BB962C8B-B14F-4D97-AF65-F5344CB8AC3E}">
        <p14:creationId xmlns:p14="http://schemas.microsoft.com/office/powerpoint/2010/main" val="141714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F2E3F40-F197-4AE2-88A8-6C3D645964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453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887F3E00-CF61-4957-B9BA-02E6EB2A15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693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26B1AE-51B7-45F0-A478-51568B707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34" y="0"/>
            <a:ext cx="10315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50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FA9805-1FCF-4EF4-B108-78A2871D316B}"/>
              </a:ext>
            </a:extLst>
          </p:cNvPr>
          <p:cNvSpPr txBox="1"/>
          <p:nvPr/>
        </p:nvSpPr>
        <p:spPr>
          <a:xfrm>
            <a:off x="936377" y="1621489"/>
            <a:ext cx="10513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"Tanto os que iam adiante dele como os que vinham depois clamavam:  Hosana! Bendito o que vem em nome do Senhor! Bendito o reino que vem, o reino de Davi, nosso pai! Hosana, nas maiores alturas!" (Mc 11:9-10)</a:t>
            </a:r>
          </a:p>
        </p:txBody>
      </p:sp>
    </p:spTree>
    <p:extLst>
      <p:ext uri="{BB962C8B-B14F-4D97-AF65-F5344CB8AC3E}">
        <p14:creationId xmlns:p14="http://schemas.microsoft.com/office/powerpoint/2010/main" val="3700725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1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F888E9-6349-4AD4-97C8-BAD90F5BE3B1}"/>
              </a:ext>
            </a:extLst>
          </p:cNvPr>
          <p:cNvSpPr txBox="1"/>
          <p:nvPr/>
        </p:nvSpPr>
        <p:spPr>
          <a:xfrm>
            <a:off x="720353" y="1062391"/>
            <a:ext cx="102251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"Em verdade, em verdade vos digo: Quem receber aquele que eu enviar, a mim me recebe; e quem me recebe a mim, recebe aquele que </a:t>
            </a:r>
            <a:r>
              <a:rPr lang="pt-BR" sz="4400" b="1" dirty="0"/>
              <a:t>me enviou</a:t>
            </a:r>
            <a:r>
              <a:rPr lang="pt-BR" sz="4400" dirty="0"/>
              <a:t>." (</a:t>
            </a:r>
            <a:r>
              <a:rPr lang="pt-BR" sz="4400" dirty="0" err="1"/>
              <a:t>Jo</a:t>
            </a:r>
            <a:r>
              <a:rPr lang="pt-BR" sz="4400" dirty="0"/>
              <a:t> 13:20) .</a:t>
            </a:r>
          </a:p>
          <a:p>
            <a:endParaRPr lang="pt-BR" sz="4400" dirty="0"/>
          </a:p>
          <a:p>
            <a:r>
              <a:rPr lang="pt-BR" sz="4400" dirty="0"/>
              <a:t> "Porque o Filho do Homem veio buscar e salvar o “</a:t>
            </a:r>
            <a:r>
              <a:rPr lang="pt-BR" sz="4400" b="1" dirty="0"/>
              <a:t>perdido</a:t>
            </a:r>
            <a:r>
              <a:rPr lang="pt-BR" sz="4400" dirty="0"/>
              <a:t>. " (</a:t>
            </a:r>
            <a:r>
              <a:rPr lang="pt-BR" sz="4400" dirty="0" err="1"/>
              <a:t>Lc</a:t>
            </a:r>
            <a:r>
              <a:rPr lang="pt-BR" sz="4400" dirty="0"/>
              <a:t> 19:10) </a:t>
            </a:r>
          </a:p>
          <a:p>
            <a:r>
              <a:rPr lang="pt-BR" sz="4400" dirty="0"/>
              <a:t>Perdido o que mesmo? </a:t>
            </a:r>
            <a:r>
              <a:rPr lang="pt-BR" sz="4400" b="1" dirty="0"/>
              <a:t>O DIREITO</a:t>
            </a:r>
            <a:r>
              <a:rPr lang="pt-BR" sz="4400" dirty="0"/>
              <a:t> 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500177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5678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2C4210-58E4-4850-8652-5DBC3CF47C6E}"/>
              </a:ext>
            </a:extLst>
          </p:cNvPr>
          <p:cNvSpPr txBox="1"/>
          <p:nvPr/>
        </p:nvSpPr>
        <p:spPr>
          <a:xfrm>
            <a:off x="216297" y="1052736"/>
            <a:ext cx="1137726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"Desfaço as tuas transgressões como a névoa e os teus pecados, como a nuvem; torna-te para mim, porque eu te remi. " (</a:t>
            </a:r>
            <a:r>
              <a:rPr lang="pt-BR" sz="4000" dirty="0" err="1"/>
              <a:t>Is</a:t>
            </a:r>
            <a:r>
              <a:rPr lang="pt-BR" sz="4000" dirty="0"/>
              <a:t> 44:22)</a:t>
            </a:r>
          </a:p>
          <a:p>
            <a:endParaRPr lang="pt-BR" sz="4000" dirty="0"/>
          </a:p>
          <a:p>
            <a:r>
              <a:rPr lang="pt-BR" sz="4000" dirty="0"/>
              <a:t>"a quem Deus propôs, </a:t>
            </a:r>
            <a:r>
              <a:rPr lang="pt-BR" sz="4000" b="1" dirty="0"/>
              <a:t>no seu sangue</a:t>
            </a:r>
            <a:r>
              <a:rPr lang="pt-BR" sz="4000" dirty="0"/>
              <a:t>, como propiciação, mediante a fé, para manifestar a sua justiça, por ter Deus, na sua tolerância, deixado impunes os pecados anteriormente cometidos; " (</a:t>
            </a:r>
            <a:r>
              <a:rPr lang="pt-BR" sz="4000" dirty="0" err="1"/>
              <a:t>Rm</a:t>
            </a:r>
            <a:r>
              <a:rPr lang="pt-BR" sz="4000" dirty="0"/>
              <a:t> 3:25)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71061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43"/>
            <a:ext cx="11953875" cy="69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018FEB-9E5F-44DD-B3B4-D8D9015F1D90}"/>
              </a:ext>
            </a:extLst>
          </p:cNvPr>
          <p:cNvSpPr txBox="1"/>
          <p:nvPr/>
        </p:nvSpPr>
        <p:spPr>
          <a:xfrm>
            <a:off x="684349" y="1463871"/>
            <a:ext cx="105851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/>
              <a:t>"Porquanto o que fora impossível à lei, no que estava enferma pela carne, isso fez Deus enviando o seu próprio Filho em semelhança de carne pecaminosa e no tocante ao pecado; e, com efeito, </a:t>
            </a:r>
            <a:r>
              <a:rPr lang="pt-BR" sz="4400" b="1" dirty="0"/>
              <a:t>condenou Deus, na carne, o pecado," </a:t>
            </a:r>
            <a:r>
              <a:rPr lang="pt-BR" sz="4400" dirty="0"/>
              <a:t>(</a:t>
            </a:r>
            <a:r>
              <a:rPr lang="pt-BR" sz="4400" dirty="0" err="1"/>
              <a:t>Rm</a:t>
            </a:r>
            <a:r>
              <a:rPr lang="pt-BR" sz="4400" dirty="0"/>
              <a:t> 8:3)</a:t>
            </a:r>
          </a:p>
        </p:txBody>
      </p:sp>
    </p:spTree>
    <p:extLst>
      <p:ext uri="{BB962C8B-B14F-4D97-AF65-F5344CB8AC3E}">
        <p14:creationId xmlns:p14="http://schemas.microsoft.com/office/powerpoint/2010/main" val="730418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43"/>
            <a:ext cx="11953875" cy="69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018FEB-9E5F-44DD-B3B4-D8D9015F1D90}"/>
              </a:ext>
            </a:extLst>
          </p:cNvPr>
          <p:cNvSpPr txBox="1"/>
          <p:nvPr/>
        </p:nvSpPr>
        <p:spPr>
          <a:xfrm>
            <a:off x="684349" y="1463871"/>
            <a:ext cx="105851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dirty="0"/>
              <a:t>"Quando, pois, Jesus tomou o vinagre, disse: </a:t>
            </a:r>
            <a:r>
              <a:rPr lang="pt-BR" sz="4800" b="1" dirty="0"/>
              <a:t>Está consumado</a:t>
            </a:r>
            <a:r>
              <a:rPr lang="pt-BR" sz="4800" dirty="0"/>
              <a:t>! E, inclinando a cabeça, rendeu o espírito." (</a:t>
            </a:r>
            <a:r>
              <a:rPr lang="pt-BR" sz="4800" dirty="0" err="1"/>
              <a:t>Jo</a:t>
            </a:r>
            <a:r>
              <a:rPr lang="pt-BR" sz="4800" dirty="0"/>
              <a:t> 19:30)</a:t>
            </a:r>
          </a:p>
        </p:txBody>
      </p:sp>
    </p:spTree>
    <p:extLst>
      <p:ext uri="{BB962C8B-B14F-4D97-AF65-F5344CB8AC3E}">
        <p14:creationId xmlns:p14="http://schemas.microsoft.com/office/powerpoint/2010/main" val="3131513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43"/>
            <a:ext cx="11953875" cy="69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018FEB-9E5F-44DD-B3B4-D8D9015F1D90}"/>
              </a:ext>
            </a:extLst>
          </p:cNvPr>
          <p:cNvSpPr txBox="1"/>
          <p:nvPr/>
        </p:nvSpPr>
        <p:spPr>
          <a:xfrm>
            <a:off x="864369" y="1405624"/>
            <a:ext cx="105851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/>
              <a:t>"Disse-lhe  Jesus: Eu sou a ressurreição e a vida. Quem crê em mim, ainda que morra, viverá; " (Jo 11:25)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795998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43"/>
            <a:ext cx="11953875" cy="69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018FEB-9E5F-44DD-B3B4-D8D9015F1D90}"/>
              </a:ext>
            </a:extLst>
          </p:cNvPr>
          <p:cNvSpPr txBox="1"/>
          <p:nvPr/>
        </p:nvSpPr>
        <p:spPr>
          <a:xfrm>
            <a:off x="864369" y="1405624"/>
            <a:ext cx="105851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dirty="0"/>
              <a:t>"não a todo o povo, mas às testemunhas que foram anteriormente escolhidas por Deus, isto é, a nós que comemos e bebemos com ele, depois que ressurgiu dentre os mortos;" (At 10:41)</a:t>
            </a:r>
          </a:p>
        </p:txBody>
      </p:sp>
    </p:spTree>
    <p:extLst>
      <p:ext uri="{BB962C8B-B14F-4D97-AF65-F5344CB8AC3E}">
        <p14:creationId xmlns:p14="http://schemas.microsoft.com/office/powerpoint/2010/main" val="1769030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1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DFCA75-A103-40F1-AE09-A5AEC79D0F53}"/>
              </a:ext>
            </a:extLst>
          </p:cNvPr>
          <p:cNvSpPr txBox="1"/>
          <p:nvPr/>
        </p:nvSpPr>
        <p:spPr>
          <a:xfrm>
            <a:off x="936377" y="1522678"/>
            <a:ext cx="96490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/>
              <a:t>"E o testemunho é este: que Deus nos deu a vida eterna; e esta vida está no seu Filho. Aquele que tem o Filho tem a vida; aquele que não tem o Filho de Deus não tem a vida." (1Jo 5:11-12)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487399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766580F-A793-46E7-9277-E10064D096D5}"/>
              </a:ext>
            </a:extLst>
          </p:cNvPr>
          <p:cNvSpPr txBox="1"/>
          <p:nvPr/>
        </p:nvSpPr>
        <p:spPr>
          <a:xfrm flipH="1">
            <a:off x="1414144" y="1556792"/>
            <a:ext cx="9845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"Respondeu   Jesus: Se alguém me ama, guardará a minha palavra; e meu Pai o amará, e </a:t>
            </a:r>
            <a:r>
              <a:rPr lang="pt-BR" sz="4400" b="1" dirty="0"/>
              <a:t>viremos para ele e faremos nele morada." </a:t>
            </a:r>
            <a:r>
              <a:rPr lang="pt-BR" sz="4400" dirty="0"/>
              <a:t>(</a:t>
            </a:r>
            <a:r>
              <a:rPr lang="pt-BR" sz="4400" dirty="0" err="1"/>
              <a:t>Jo</a:t>
            </a:r>
            <a:r>
              <a:rPr lang="pt-BR" sz="4400" dirty="0"/>
              <a:t> 14:23)</a:t>
            </a:r>
          </a:p>
        </p:txBody>
      </p:sp>
    </p:spTree>
    <p:extLst>
      <p:ext uri="{BB962C8B-B14F-4D97-AF65-F5344CB8AC3E}">
        <p14:creationId xmlns:p14="http://schemas.microsoft.com/office/powerpoint/2010/main" val="912769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DD68D9-F7F7-4F43-A5F3-AAB7ED137BC0}"/>
              </a:ext>
            </a:extLst>
          </p:cNvPr>
          <p:cNvSpPr txBox="1"/>
          <p:nvPr/>
        </p:nvSpPr>
        <p:spPr>
          <a:xfrm>
            <a:off x="936377" y="1943121"/>
            <a:ext cx="100091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"Quero, entretanto, que saibais  ser Cristo o cabeça de todo homem, e o homem, o cabeça da mulher, e </a:t>
            </a:r>
            <a:r>
              <a:rPr lang="pt-BR" sz="4400" b="1" dirty="0"/>
              <a:t>Deus, o cabeça de Cristo." </a:t>
            </a:r>
            <a:r>
              <a:rPr lang="pt-BR" sz="4400" dirty="0"/>
              <a:t>(1Co 11:3)</a:t>
            </a:r>
          </a:p>
        </p:txBody>
      </p:sp>
    </p:spTree>
    <p:extLst>
      <p:ext uri="{BB962C8B-B14F-4D97-AF65-F5344CB8AC3E}">
        <p14:creationId xmlns:p14="http://schemas.microsoft.com/office/powerpoint/2010/main" val="414195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neve, nuvens, placa, coberto&#10;&#10;Descrição gerada automaticamente">
            <a:extLst>
              <a:ext uri="{FF2B5EF4-FFF2-40B4-BE49-F238E27FC236}">
                <a16:creationId xmlns:a16="http://schemas.microsoft.com/office/drawing/2014/main" id="{C1A4B593-26F3-402D-B025-5B4FCF486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14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405C635-1C8C-407F-A306-20F25FF99EFA}"/>
              </a:ext>
            </a:extLst>
          </p:cNvPr>
          <p:cNvSpPr txBox="1"/>
          <p:nvPr/>
        </p:nvSpPr>
        <p:spPr>
          <a:xfrm>
            <a:off x="576337" y="1916832"/>
            <a:ext cx="10369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"Mas, o que se une ao Senhor </a:t>
            </a:r>
            <a:r>
              <a:rPr lang="pt-BR" sz="4400" b="1" dirty="0"/>
              <a:t>é um só espírito com ele</a:t>
            </a:r>
            <a:r>
              <a:rPr lang="pt-BR" sz="4400" dirty="0"/>
              <a:t>." (1Co 6:17)</a:t>
            </a:r>
          </a:p>
        </p:txBody>
      </p:sp>
    </p:spTree>
    <p:extLst>
      <p:ext uri="{BB962C8B-B14F-4D97-AF65-F5344CB8AC3E}">
        <p14:creationId xmlns:p14="http://schemas.microsoft.com/office/powerpoint/2010/main" val="2999573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7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785249" y="311563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SACERDOTE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F23206-0557-4BCE-8AEC-574272A36084}"/>
              </a:ext>
            </a:extLst>
          </p:cNvPr>
          <p:cNvSpPr txBox="1"/>
          <p:nvPr/>
        </p:nvSpPr>
        <p:spPr>
          <a:xfrm>
            <a:off x="1116397" y="1338862"/>
            <a:ext cx="9721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"Bem-aventurados aqueles que lavam as suas vestiduras no sangue do Cordeiro, para que lhes assista o </a:t>
            </a:r>
            <a:r>
              <a:rPr lang="pt-BR" sz="4400" b="1" dirty="0"/>
              <a:t>direito</a:t>
            </a:r>
            <a:r>
              <a:rPr lang="pt-BR" sz="4400" dirty="0"/>
              <a:t> </a:t>
            </a:r>
            <a:r>
              <a:rPr lang="pt-BR" sz="4400" b="1" dirty="0"/>
              <a:t>à árvore da vida</a:t>
            </a:r>
            <a:r>
              <a:rPr lang="pt-BR" sz="4400" dirty="0"/>
              <a:t>, e entrem na cidade pelas portas." (</a:t>
            </a:r>
            <a:r>
              <a:rPr lang="pt-BR" sz="4400" dirty="0" err="1"/>
              <a:t>Ap</a:t>
            </a:r>
            <a:r>
              <a:rPr lang="pt-BR" sz="4400" dirty="0"/>
              <a:t> 22:14)</a:t>
            </a:r>
          </a:p>
          <a:p>
            <a:r>
              <a:rPr lang="pt-BR" sz="4400" dirty="0"/>
              <a:t>Qual é esse DIREITO? </a:t>
            </a: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267223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31CAE37-4C60-4F98-B71F-8BD6E4EDE449}"/>
              </a:ext>
            </a:extLst>
          </p:cNvPr>
          <p:cNvSpPr txBox="1"/>
          <p:nvPr/>
        </p:nvSpPr>
        <p:spPr>
          <a:xfrm>
            <a:off x="1080393" y="1700808"/>
            <a:ext cx="102251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/>
              <a:t>"Eu sou a videira, vós, os ramos. Quem permanece em mim, e eu, nele, esse dá muito fruto; porque sem mim nada podeis fazer. " (</a:t>
            </a:r>
            <a:r>
              <a:rPr lang="pt-BR" sz="4400" dirty="0" err="1"/>
              <a:t>Jo</a:t>
            </a:r>
            <a:r>
              <a:rPr lang="pt-BR" sz="4400" dirty="0"/>
              <a:t> 15:5)</a:t>
            </a:r>
          </a:p>
        </p:txBody>
      </p:sp>
    </p:spTree>
    <p:extLst>
      <p:ext uri="{BB962C8B-B14F-4D97-AF65-F5344CB8AC3E}">
        <p14:creationId xmlns:p14="http://schemas.microsoft.com/office/powerpoint/2010/main" val="997718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2E328B-529E-4862-84B5-5877AB9EBED2}"/>
              </a:ext>
            </a:extLst>
          </p:cNvPr>
          <p:cNvSpPr txBox="1"/>
          <p:nvPr/>
        </p:nvSpPr>
        <p:spPr>
          <a:xfrm>
            <a:off x="828364" y="1556792"/>
            <a:ext cx="102971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/>
              <a:t>"Atentai noutra parábola. Havia um homem, dono de casa, que plantou uma vinha. Cercou-a de uma sebe, construiu nela um lagar, </a:t>
            </a:r>
            <a:r>
              <a:rPr lang="pt-BR" sz="4400" dirty="0" err="1"/>
              <a:t>edificou-lhe</a:t>
            </a:r>
            <a:r>
              <a:rPr lang="pt-BR" sz="4400" dirty="0"/>
              <a:t> uma torre e arrendou-a  a uns lavradores. Depois, se ausentou do país. " (</a:t>
            </a:r>
            <a:r>
              <a:rPr lang="pt-BR" sz="4400" dirty="0" err="1"/>
              <a:t>Mt</a:t>
            </a:r>
            <a:r>
              <a:rPr lang="pt-BR" sz="4400" dirty="0"/>
              <a:t> 21:33)</a:t>
            </a:r>
          </a:p>
        </p:txBody>
      </p:sp>
    </p:spTree>
    <p:extLst>
      <p:ext uri="{BB962C8B-B14F-4D97-AF65-F5344CB8AC3E}">
        <p14:creationId xmlns:p14="http://schemas.microsoft.com/office/powerpoint/2010/main" val="1642253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-13523" y="5877272"/>
            <a:ext cx="1196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</a:rPr>
              <a:t>Por Thiago Coimbra 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</a:rPr>
              <a:t>|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</a:rPr>
              <a:t>  (87)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  <a:ea typeface="Roboto Condensed" panose="02000000000000000000" pitchFamily="2" charset="0"/>
              </a:rPr>
              <a:t>9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  <a:ea typeface="Roboto Condensed" panose="02000000000000000000" pitchFamily="2" charset="0"/>
              </a:rPr>
              <a:t>8872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  <a:ea typeface="Roboto Condensed" panose="02000000000000000000" pitchFamily="2" charset="0"/>
              </a:rPr>
              <a:t>7241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81" y="303536"/>
            <a:ext cx="2340122" cy="193060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45" y="1772816"/>
            <a:ext cx="2212261" cy="30481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" y="346425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90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</p:spTree>
    <p:extLst>
      <p:ext uri="{BB962C8B-B14F-4D97-AF65-F5344CB8AC3E}">
        <p14:creationId xmlns:p14="http://schemas.microsoft.com/office/powerpoint/2010/main" val="2660088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</p:spTree>
    <p:extLst>
      <p:ext uri="{BB962C8B-B14F-4D97-AF65-F5344CB8AC3E}">
        <p14:creationId xmlns:p14="http://schemas.microsoft.com/office/powerpoint/2010/main" val="3792268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92401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</p:spTree>
    <p:extLst>
      <p:ext uri="{BB962C8B-B14F-4D97-AF65-F5344CB8AC3E}">
        <p14:creationId xmlns:p14="http://schemas.microsoft.com/office/powerpoint/2010/main" val="34429567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</p:spTree>
    <p:extLst>
      <p:ext uri="{BB962C8B-B14F-4D97-AF65-F5344CB8AC3E}">
        <p14:creationId xmlns:p14="http://schemas.microsoft.com/office/powerpoint/2010/main" val="85128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4289" y="1412776"/>
            <a:ext cx="119538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chemeClr val="accent2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Videira Verdadeira</a:t>
            </a:r>
          </a:p>
          <a:p>
            <a:pPr algn="ctr"/>
            <a:endParaRPr lang="pt-BR" sz="5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ctr"/>
            <a:r>
              <a:rPr lang="pt-BR" sz="5400" dirty="0">
                <a:solidFill>
                  <a:srgbClr val="00B05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Eu Sou a Videira Verdadeira, e meu Pai é o Agricultor! João 15:1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173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2571669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2467950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2615713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8875866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40815639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574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909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444872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4258665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425866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EB6C7-8CF7-4FD7-844E-8F1166955761}"/>
              </a:ext>
            </a:extLst>
          </p:cNvPr>
          <p:cNvSpPr txBox="1"/>
          <p:nvPr/>
        </p:nvSpPr>
        <p:spPr>
          <a:xfrm flipH="1">
            <a:off x="864369" y="2348880"/>
            <a:ext cx="982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C1ED4-B6A5-4382-B75B-AA63A5E99712}"/>
              </a:ext>
            </a:extLst>
          </p:cNvPr>
          <p:cNvSpPr txBox="1"/>
          <p:nvPr/>
        </p:nvSpPr>
        <p:spPr>
          <a:xfrm>
            <a:off x="1152401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A2DAE6-877B-49CB-A455-E78BFBC6D3FE}"/>
              </a:ext>
            </a:extLst>
          </p:cNvPr>
          <p:cNvSpPr txBox="1"/>
          <p:nvPr/>
        </p:nvSpPr>
        <p:spPr>
          <a:xfrm>
            <a:off x="576337" y="1596322"/>
            <a:ext cx="102251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/>
              <a:t>                  </a:t>
            </a:r>
            <a:r>
              <a:rPr lang="pt-BR" sz="4000" dirty="0"/>
              <a:t>DOIS GRANDES TEMAS: </a:t>
            </a:r>
          </a:p>
          <a:p>
            <a:endParaRPr lang="pt-BR" sz="4000" dirty="0"/>
          </a:p>
          <a:p>
            <a:r>
              <a:rPr lang="pt-BR" sz="4000" dirty="0"/>
              <a:t>Primeiro: A Videira Verdadeira – Versículo 1</a:t>
            </a:r>
          </a:p>
          <a:p>
            <a:r>
              <a:rPr lang="pt-BR" sz="4000" dirty="0"/>
              <a:t>Segundo: Fruto e Mais Fruto – Versículo 2</a:t>
            </a:r>
          </a:p>
          <a:p>
            <a:r>
              <a:rPr lang="pt-BR" sz="4000" dirty="0"/>
              <a:t>                  Não Fruto – Versículo 4</a:t>
            </a:r>
          </a:p>
          <a:p>
            <a:r>
              <a:rPr lang="pt-BR" sz="4000" dirty="0"/>
              <a:t>                  Muito Fruto – Versículo 6</a:t>
            </a:r>
          </a:p>
          <a:p>
            <a:r>
              <a:rPr lang="pt-BR" sz="4000" dirty="0"/>
              <a:t>                  Muito Fruto – Versículo 8</a:t>
            </a:r>
          </a:p>
          <a:p>
            <a:r>
              <a:rPr lang="pt-BR" sz="4000" dirty="0"/>
              <a:t>                  Frutos e Fruto – Versículo 16</a:t>
            </a:r>
          </a:p>
        </p:txBody>
      </p:sp>
    </p:spTree>
    <p:extLst>
      <p:ext uri="{BB962C8B-B14F-4D97-AF65-F5344CB8AC3E}">
        <p14:creationId xmlns:p14="http://schemas.microsoft.com/office/powerpoint/2010/main" val="3539617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2264642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</p:spTree>
    <p:extLst>
      <p:ext uri="{BB962C8B-B14F-4D97-AF65-F5344CB8AC3E}">
        <p14:creationId xmlns:p14="http://schemas.microsoft.com/office/powerpoint/2010/main" val="9289333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</p:spTree>
    <p:extLst>
      <p:ext uri="{BB962C8B-B14F-4D97-AF65-F5344CB8AC3E}">
        <p14:creationId xmlns:p14="http://schemas.microsoft.com/office/powerpoint/2010/main" val="3418170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</p:spTree>
    <p:extLst>
      <p:ext uri="{BB962C8B-B14F-4D97-AF65-F5344CB8AC3E}">
        <p14:creationId xmlns:p14="http://schemas.microsoft.com/office/powerpoint/2010/main" val="5408815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0353" y="31156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JOSÉ</a:t>
            </a:r>
          </a:p>
        </p:txBody>
      </p:sp>
    </p:spTree>
    <p:extLst>
      <p:ext uri="{BB962C8B-B14F-4D97-AF65-F5344CB8AC3E}">
        <p14:creationId xmlns:p14="http://schemas.microsoft.com/office/powerpoint/2010/main" val="4201334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2356425"/>
            <a:ext cx="119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40541822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7396070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4227747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937377" y="31156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8139217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91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EB6C7-8CF7-4FD7-844E-8F1166955761}"/>
              </a:ext>
            </a:extLst>
          </p:cNvPr>
          <p:cNvSpPr txBox="1"/>
          <p:nvPr/>
        </p:nvSpPr>
        <p:spPr>
          <a:xfrm flipH="1">
            <a:off x="864369" y="2348880"/>
            <a:ext cx="982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C1ED4-B6A5-4382-B75B-AA63A5E99712}"/>
              </a:ext>
            </a:extLst>
          </p:cNvPr>
          <p:cNvSpPr txBox="1"/>
          <p:nvPr/>
        </p:nvSpPr>
        <p:spPr>
          <a:xfrm>
            <a:off x="1152401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A2DAE6-877B-49CB-A455-E78BFBC6D3FE}"/>
              </a:ext>
            </a:extLst>
          </p:cNvPr>
          <p:cNvSpPr txBox="1"/>
          <p:nvPr/>
        </p:nvSpPr>
        <p:spPr>
          <a:xfrm>
            <a:off x="576337" y="1596322"/>
            <a:ext cx="1022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                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E6EAD0-FD6D-4E1A-872E-BBFE100062E6}"/>
              </a:ext>
            </a:extLst>
          </p:cNvPr>
          <p:cNvSpPr txBox="1"/>
          <p:nvPr/>
        </p:nvSpPr>
        <p:spPr>
          <a:xfrm>
            <a:off x="1" y="1656963"/>
            <a:ext cx="11809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                          </a:t>
            </a:r>
            <a:r>
              <a:rPr lang="pt-BR" sz="4000" b="1" dirty="0"/>
              <a:t>PRIMEIRO TEMA</a:t>
            </a:r>
          </a:p>
          <a:p>
            <a:endParaRPr lang="pt-BR" sz="4000" dirty="0"/>
          </a:p>
          <a:p>
            <a:r>
              <a:rPr lang="pt-BR" sz="4000" dirty="0"/>
              <a:t>"Eu sou a </a:t>
            </a:r>
            <a:r>
              <a:rPr lang="pt-BR" sz="4000" b="1" dirty="0"/>
              <a:t>videira verdadeira</a:t>
            </a:r>
            <a:r>
              <a:rPr lang="pt-BR" sz="4000" dirty="0"/>
              <a:t>, e meu Pai é o </a:t>
            </a:r>
            <a:r>
              <a:rPr lang="pt-BR" sz="4000" b="1" dirty="0"/>
              <a:t>agricultor</a:t>
            </a:r>
            <a:r>
              <a:rPr lang="pt-BR" sz="4000" dirty="0"/>
              <a:t>." (</a:t>
            </a:r>
            <a:r>
              <a:rPr lang="pt-BR" sz="4000" dirty="0" err="1"/>
              <a:t>Jo</a:t>
            </a:r>
            <a:r>
              <a:rPr lang="pt-BR" sz="4000" dirty="0"/>
              <a:t> 15:1).</a:t>
            </a:r>
          </a:p>
          <a:p>
            <a:endParaRPr lang="pt-BR" sz="4000" dirty="0"/>
          </a:p>
          <a:p>
            <a:r>
              <a:rPr lang="pt-BR" sz="4000" dirty="0"/>
              <a:t>Será que existem videiras Não Verdadeiras?</a:t>
            </a:r>
          </a:p>
        </p:txBody>
      </p:sp>
    </p:spTree>
    <p:extLst>
      <p:ext uri="{BB962C8B-B14F-4D97-AF65-F5344CB8AC3E}">
        <p14:creationId xmlns:p14="http://schemas.microsoft.com/office/powerpoint/2010/main" val="10651651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-13523" y="5877272"/>
            <a:ext cx="1196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</a:rPr>
              <a:t>Por Thiago Coimbra 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</a:rPr>
              <a:t>|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</a:rPr>
              <a:t>  (87)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  <a:ea typeface="Roboto Condensed" panose="02000000000000000000" pitchFamily="2" charset="0"/>
              </a:rPr>
              <a:t>9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  <a:ea typeface="Roboto Condensed" panose="02000000000000000000" pitchFamily="2" charset="0"/>
              </a:rPr>
              <a:t>8872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  <a:latin typeface="Bluefish Demo" panose="02000500000000000000" pitchFamily="2" charset="0"/>
                <a:ea typeface="Roboto Condensed" panose="02000000000000000000" pitchFamily="2" charset="0"/>
              </a:rPr>
              <a:t>7241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81" y="303536"/>
            <a:ext cx="2340122" cy="193060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45" y="1772816"/>
            <a:ext cx="2212261" cy="304810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9" y="346425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7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EB6C7-8CF7-4FD7-844E-8F1166955761}"/>
              </a:ext>
            </a:extLst>
          </p:cNvPr>
          <p:cNvSpPr txBox="1"/>
          <p:nvPr/>
        </p:nvSpPr>
        <p:spPr>
          <a:xfrm flipH="1">
            <a:off x="864369" y="2348880"/>
            <a:ext cx="982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C1ED4-B6A5-4382-B75B-AA63A5E99712}"/>
              </a:ext>
            </a:extLst>
          </p:cNvPr>
          <p:cNvSpPr txBox="1"/>
          <p:nvPr/>
        </p:nvSpPr>
        <p:spPr>
          <a:xfrm>
            <a:off x="1152401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A2DAE6-877B-49CB-A455-E78BFBC6D3FE}"/>
              </a:ext>
            </a:extLst>
          </p:cNvPr>
          <p:cNvSpPr txBox="1"/>
          <p:nvPr/>
        </p:nvSpPr>
        <p:spPr>
          <a:xfrm>
            <a:off x="576337" y="1596322"/>
            <a:ext cx="1022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                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E6EAD0-FD6D-4E1A-872E-BBFE100062E6}"/>
              </a:ext>
            </a:extLst>
          </p:cNvPr>
          <p:cNvSpPr txBox="1"/>
          <p:nvPr/>
        </p:nvSpPr>
        <p:spPr>
          <a:xfrm>
            <a:off x="1036388" y="1327539"/>
            <a:ext cx="10077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SEGUNDO:</a:t>
            </a:r>
          </a:p>
          <a:p>
            <a:r>
              <a:rPr lang="pt-BR" sz="4000" dirty="0"/>
              <a:t>"Todo ramo que, estando em mim, </a:t>
            </a:r>
            <a:r>
              <a:rPr lang="pt-BR" sz="4000" b="1" dirty="0"/>
              <a:t>não der fruto</a:t>
            </a:r>
            <a:r>
              <a:rPr lang="pt-BR" sz="4000" dirty="0"/>
              <a:t>, ele o corta; e todo o que </a:t>
            </a:r>
            <a:r>
              <a:rPr lang="pt-BR" sz="4000" b="1" dirty="0"/>
              <a:t>dá fruto </a:t>
            </a:r>
            <a:r>
              <a:rPr lang="pt-BR" sz="4000" dirty="0"/>
              <a:t>limpa,  para que produza </a:t>
            </a:r>
            <a:r>
              <a:rPr lang="pt-BR" sz="4000" b="1" dirty="0"/>
              <a:t>mais fruto ainda</a:t>
            </a:r>
            <a:r>
              <a:rPr lang="pt-BR" sz="4000" dirty="0"/>
              <a:t>." (</a:t>
            </a:r>
            <a:r>
              <a:rPr lang="pt-BR" sz="4000" dirty="0" err="1"/>
              <a:t>Jo</a:t>
            </a:r>
            <a:r>
              <a:rPr lang="pt-BR" sz="4000" dirty="0"/>
              <a:t> 15:2)</a:t>
            </a:r>
          </a:p>
          <a:p>
            <a:r>
              <a:rPr lang="pt-BR" sz="4000" dirty="0"/>
              <a:t>“Permanecei em mim, e eu permanecerei em vós. Como não pode o ramo produzir </a:t>
            </a:r>
            <a:r>
              <a:rPr lang="pt-BR" sz="4000" b="1" dirty="0"/>
              <a:t>fruto de si mesmo</a:t>
            </a:r>
            <a:r>
              <a:rPr lang="pt-BR" sz="4000" dirty="0"/>
              <a:t>, se não permanecer na videira, assim, </a:t>
            </a:r>
            <a:r>
              <a:rPr lang="pt-BR" sz="4000" b="1" dirty="0"/>
              <a:t>nem vós </a:t>
            </a:r>
            <a:r>
              <a:rPr lang="pt-BR" sz="4000" dirty="0"/>
              <a:t>o podeis dar, se não permanecerdes em mim." (</a:t>
            </a:r>
            <a:r>
              <a:rPr lang="pt-BR" sz="4000" dirty="0" err="1"/>
              <a:t>Jo</a:t>
            </a:r>
            <a:r>
              <a:rPr lang="pt-BR" sz="4000" dirty="0"/>
              <a:t> 15:4)</a:t>
            </a:r>
          </a:p>
        </p:txBody>
      </p:sp>
    </p:spTree>
    <p:extLst>
      <p:ext uri="{BB962C8B-B14F-4D97-AF65-F5344CB8AC3E}">
        <p14:creationId xmlns:p14="http://schemas.microsoft.com/office/powerpoint/2010/main" val="71917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869" y="244045"/>
            <a:ext cx="1224136" cy="80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BEB6C7-8CF7-4FD7-844E-8F1166955761}"/>
              </a:ext>
            </a:extLst>
          </p:cNvPr>
          <p:cNvSpPr txBox="1"/>
          <p:nvPr/>
        </p:nvSpPr>
        <p:spPr>
          <a:xfrm flipH="1">
            <a:off x="864369" y="2348880"/>
            <a:ext cx="982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FC1ED4-B6A5-4382-B75B-AA63A5E99712}"/>
              </a:ext>
            </a:extLst>
          </p:cNvPr>
          <p:cNvSpPr txBox="1"/>
          <p:nvPr/>
        </p:nvSpPr>
        <p:spPr>
          <a:xfrm>
            <a:off x="1152401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A2DAE6-877B-49CB-A455-E78BFBC6D3FE}"/>
              </a:ext>
            </a:extLst>
          </p:cNvPr>
          <p:cNvSpPr txBox="1"/>
          <p:nvPr/>
        </p:nvSpPr>
        <p:spPr>
          <a:xfrm>
            <a:off x="576337" y="1596322"/>
            <a:ext cx="10225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                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14ADB9-11DE-451C-BD8B-4F2D56C3442C}"/>
              </a:ext>
            </a:extLst>
          </p:cNvPr>
          <p:cNvSpPr txBox="1"/>
          <p:nvPr/>
        </p:nvSpPr>
        <p:spPr>
          <a:xfrm>
            <a:off x="1267143" y="866336"/>
            <a:ext cx="86409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SEGUNDO</a:t>
            </a:r>
            <a:r>
              <a:rPr lang="pt-BR" sz="1800" dirty="0"/>
              <a:t>:</a:t>
            </a:r>
          </a:p>
          <a:p>
            <a:r>
              <a:rPr lang="pt-BR" sz="3200" dirty="0"/>
              <a:t>"Se alguém não permanecer em mim, será </a:t>
            </a:r>
            <a:r>
              <a:rPr lang="pt-BR" sz="3200" b="1" dirty="0"/>
              <a:t>lançado fora</a:t>
            </a:r>
            <a:r>
              <a:rPr lang="pt-BR" sz="3200" dirty="0"/>
              <a:t>, à semelhança do ramo, e secará; e o apanham, lançam no fogo e o queimam. " (</a:t>
            </a:r>
            <a:r>
              <a:rPr lang="pt-BR" sz="3200" dirty="0" err="1"/>
              <a:t>Jo</a:t>
            </a:r>
            <a:r>
              <a:rPr lang="pt-BR" sz="3200" dirty="0"/>
              <a:t> 15:6)</a:t>
            </a:r>
          </a:p>
          <a:p>
            <a:r>
              <a:rPr lang="pt-BR" sz="3200" dirty="0"/>
              <a:t>"Nisto é glorificado meu Pai, em que deis </a:t>
            </a:r>
            <a:r>
              <a:rPr lang="pt-BR" sz="3200" b="1" dirty="0"/>
              <a:t>muito fruto</a:t>
            </a:r>
            <a:r>
              <a:rPr lang="pt-BR" sz="3200" dirty="0"/>
              <a:t>; e assim vos tornareis meus discípulos." (</a:t>
            </a:r>
            <a:r>
              <a:rPr lang="pt-BR" sz="3200" dirty="0" err="1"/>
              <a:t>Jo</a:t>
            </a:r>
            <a:r>
              <a:rPr lang="pt-BR" sz="3200" dirty="0"/>
              <a:t> 15:8)</a:t>
            </a:r>
          </a:p>
          <a:p>
            <a:r>
              <a:rPr lang="pt-BR" sz="3200" dirty="0"/>
              <a:t>"Vós não me escolhestes a mim mas eu vos escolhi a vós, e vos designei, para que vades e deis frutos, e o vosso </a:t>
            </a:r>
            <a:r>
              <a:rPr lang="pt-BR" sz="3200" b="1" dirty="0"/>
              <a:t>fruto </a:t>
            </a:r>
            <a:r>
              <a:rPr lang="pt-BR" sz="3200" dirty="0"/>
              <a:t>permaneça, a fim de que tudo quanto pedirdes ao Pai em meu nome, ele </a:t>
            </a:r>
            <a:r>
              <a:rPr lang="pt-BR" sz="3200" dirty="0" err="1"/>
              <a:t>vo-lo</a:t>
            </a:r>
            <a:r>
              <a:rPr lang="pt-BR" sz="3200" dirty="0"/>
              <a:t> conceda." (</a:t>
            </a:r>
            <a:r>
              <a:rPr lang="pt-BR" sz="3200" dirty="0" err="1"/>
              <a:t>Jo</a:t>
            </a:r>
            <a:r>
              <a:rPr lang="pt-BR" sz="3200" dirty="0"/>
              <a:t> 15:16)</a:t>
            </a:r>
          </a:p>
        </p:txBody>
      </p:sp>
    </p:spTree>
    <p:extLst>
      <p:ext uri="{BB962C8B-B14F-4D97-AF65-F5344CB8AC3E}">
        <p14:creationId xmlns:p14="http://schemas.microsoft.com/office/powerpoint/2010/main" val="1438765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17371</TotalTime>
  <Words>1876</Words>
  <Application>Microsoft Office PowerPoint</Application>
  <PresentationFormat>Personalizar</PresentationFormat>
  <Paragraphs>143</Paragraphs>
  <Slides>70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6" baseType="lpstr">
      <vt:lpstr>Arial</vt:lpstr>
      <vt:lpstr>Bluefish Demo</vt:lpstr>
      <vt:lpstr>Calibri</vt:lpstr>
      <vt:lpstr>Roboto Condensed</vt:lpstr>
      <vt:lpstr>Roboto Condensed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Amaro</dc:creator>
  <cp:lastModifiedBy>Leonidio Arruda</cp:lastModifiedBy>
  <cp:revision>317</cp:revision>
  <dcterms:created xsi:type="dcterms:W3CDTF">2018-07-18T18:18:50Z</dcterms:created>
  <dcterms:modified xsi:type="dcterms:W3CDTF">2020-05-19T17:35:07Z</dcterms:modified>
</cp:coreProperties>
</file>