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A9F2-3830-48A7-9D3E-53410CB01F9B}" type="datetimeFigureOut">
              <a:rPr lang="pt-BR" smtClean="0"/>
              <a:t>20/05/2013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C50FF-6847-4650-922C-BF144A011B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108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A9F2-3830-48A7-9D3E-53410CB01F9B}" type="datetimeFigureOut">
              <a:rPr lang="pt-BR" smtClean="0"/>
              <a:t>20/05/2013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C50FF-6847-4650-922C-BF144A011B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8599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A9F2-3830-48A7-9D3E-53410CB01F9B}" type="datetimeFigureOut">
              <a:rPr lang="pt-BR" smtClean="0"/>
              <a:t>20/05/2013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C50FF-6847-4650-922C-BF144A011B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080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44475"/>
            <a:ext cx="8388350" cy="58515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32E35C1F-4A81-4946-83A6-2DE8CDB223B4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9013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A9F2-3830-48A7-9D3E-53410CB01F9B}" type="datetimeFigureOut">
              <a:rPr lang="pt-BR" smtClean="0"/>
              <a:t>20/05/2013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C50FF-6847-4650-922C-BF144A011B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626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A9F2-3830-48A7-9D3E-53410CB01F9B}" type="datetimeFigureOut">
              <a:rPr lang="pt-BR" smtClean="0"/>
              <a:t>20/05/2013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C50FF-6847-4650-922C-BF144A011B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1945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A9F2-3830-48A7-9D3E-53410CB01F9B}" type="datetimeFigureOut">
              <a:rPr lang="pt-BR" smtClean="0"/>
              <a:t>20/05/2013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C50FF-6847-4650-922C-BF144A011B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2583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A9F2-3830-48A7-9D3E-53410CB01F9B}" type="datetimeFigureOut">
              <a:rPr lang="pt-BR" smtClean="0"/>
              <a:t>20/05/2013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C50FF-6847-4650-922C-BF144A011B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1452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A9F2-3830-48A7-9D3E-53410CB01F9B}" type="datetimeFigureOut">
              <a:rPr lang="pt-BR" smtClean="0"/>
              <a:t>20/05/2013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C50FF-6847-4650-922C-BF144A011B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1504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A9F2-3830-48A7-9D3E-53410CB01F9B}" type="datetimeFigureOut">
              <a:rPr lang="pt-BR" smtClean="0"/>
              <a:t>20/05/2013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C50FF-6847-4650-922C-BF144A011B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7263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A9F2-3830-48A7-9D3E-53410CB01F9B}" type="datetimeFigureOut">
              <a:rPr lang="pt-BR" smtClean="0"/>
              <a:t>20/05/2013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C50FF-6847-4650-922C-BF144A011B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6859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A9F2-3830-48A7-9D3E-53410CB01F9B}" type="datetimeFigureOut">
              <a:rPr lang="pt-BR" smtClean="0"/>
              <a:t>20/05/2013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C50FF-6847-4650-922C-BF144A011B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5334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9A9F2-3830-48A7-9D3E-53410CB01F9B}" type="datetimeFigureOut">
              <a:rPr lang="pt-BR" smtClean="0"/>
              <a:t>20/05/2013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C50FF-6847-4650-922C-BF144A011B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1508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 descr="DSC05683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407500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Celebridades, políticos e figuras famosas utilizando as mãos para fazer o símbolo da </a:t>
            </a:r>
            <a:r>
              <a:rPr lang="pt-B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Illuminati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pirâmide: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Documents and Settings\Machado\Meus documentos\Apostasia generalizda na IASD\estudo - Jesus é Filho de Deus\VERDADES SOBRE IASD\94810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928670"/>
            <a:ext cx="2686054" cy="1831978"/>
          </a:xfrm>
          <a:prstGeom prst="rect">
            <a:avLst/>
          </a:prstGeom>
          <a:noFill/>
        </p:spPr>
      </p:pic>
      <p:pic>
        <p:nvPicPr>
          <p:cNvPr id="3075" name="Picture 3" descr="C:\Documents and Settings\Machado\Meus documentos\Apostasia generalizda na IASD\estudo - Jesus é Filho de Deus\VERDADES SOBRE IASD\76887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928670"/>
            <a:ext cx="3871910" cy="2214578"/>
          </a:xfrm>
          <a:prstGeom prst="rect">
            <a:avLst/>
          </a:prstGeom>
          <a:noFill/>
        </p:spPr>
      </p:pic>
      <p:pic>
        <p:nvPicPr>
          <p:cNvPr id="3076" name="Picture 4" descr="C:\Documents and Settings\Machado\Meus documentos\Apostasia generalizda na IASD\estudo - Jesus é Filho de Deus\VERDADES SOBRE IASD\677931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3000372"/>
            <a:ext cx="2857520" cy="3175000"/>
          </a:xfrm>
          <a:prstGeom prst="rect">
            <a:avLst/>
          </a:prstGeom>
          <a:noFill/>
        </p:spPr>
      </p:pic>
      <p:pic>
        <p:nvPicPr>
          <p:cNvPr id="3077" name="Picture 5" descr="C:\Documents and Settings\Machado\Meus documentos\Apostasia generalizda na IASD\estudo - Jesus é Filho de Deus\VERDADES SOBRE IASD\552678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3286124"/>
            <a:ext cx="2928958" cy="3175000"/>
          </a:xfrm>
          <a:prstGeom prst="rect">
            <a:avLst/>
          </a:prstGeom>
          <a:noFill/>
        </p:spPr>
      </p:pic>
      <p:pic>
        <p:nvPicPr>
          <p:cNvPr id="3078" name="Picture 6" descr="C:\Documents and Settings\Machado\Meus documentos\Apostasia generalizda na IASD\estudo - Jesus é Filho de Deus\VERDADES SOBRE IASD\360662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4" y="3929066"/>
            <a:ext cx="2928926" cy="2124080"/>
          </a:xfrm>
          <a:prstGeom prst="rect">
            <a:avLst/>
          </a:prstGeom>
          <a:noFill/>
        </p:spPr>
      </p:pic>
      <p:pic>
        <p:nvPicPr>
          <p:cNvPr id="3079" name="Picture 7" descr="C:\Documents and Settings\Machado\Meus documentos\Apostasia generalizda na IASD\estudo - Jesus é Filho de Deus\VERDADES SOBRE IASD\304885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43240" y="857232"/>
            <a:ext cx="1785950" cy="2143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844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098" name="Picture 2" descr="C:\Documents and Settings\Machado\Meus documentos\Apostasia generalizda na IASD\estudo - Jesus é Filho de Deus\VERDADES SOBRE IASD\15016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3500462" cy="2500330"/>
          </a:xfrm>
          <a:prstGeom prst="rect">
            <a:avLst/>
          </a:prstGeom>
          <a:noFill/>
        </p:spPr>
      </p:pic>
      <p:pic>
        <p:nvPicPr>
          <p:cNvPr id="4099" name="Picture 3" descr="C:\Documents and Settings\Machado\Meus documentos\Apostasia generalizda na IASD\estudo - Jesus é Filho de Deus\VERDADES SOBRE IASD\2427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14290"/>
            <a:ext cx="2374900" cy="3175000"/>
          </a:xfrm>
          <a:prstGeom prst="rect">
            <a:avLst/>
          </a:prstGeom>
          <a:noFill/>
        </p:spPr>
      </p:pic>
      <p:pic>
        <p:nvPicPr>
          <p:cNvPr id="6" name="Picture 3" descr="C:\Documents and Settings\Machado\Meus documentos\evangelicos e a NOM\TriangleHandSignb07OprahWinfrey45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38550"/>
            <a:ext cx="4643438" cy="3219450"/>
          </a:xfrm>
          <a:prstGeom prst="rect">
            <a:avLst/>
          </a:prstGeom>
          <a:noFill/>
        </p:spPr>
      </p:pic>
      <p:pic>
        <p:nvPicPr>
          <p:cNvPr id="7" name="Imagem 6" descr="TriangleHandSignb05TonyBlai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2" y="3643314"/>
            <a:ext cx="4064000" cy="2806700"/>
          </a:xfrm>
          <a:prstGeom prst="rect">
            <a:avLst/>
          </a:prstGeom>
        </p:spPr>
      </p:pic>
      <p:pic>
        <p:nvPicPr>
          <p:cNvPr id="8" name="Picture 3" descr="C:\Documents and Settings\Machado\Meus documentos\evangelicos e a NOM\TriangleHandSignb08TomCruise0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357166"/>
            <a:ext cx="2500330" cy="29289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364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18</Words>
  <Application>Microsoft Office PowerPoint</Application>
  <PresentationFormat>Apresentação na tela (4:3)</PresentationFormat>
  <Paragraphs>1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4" baseType="lpstr">
      <vt:lpstr>Tema do Office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Rosi</dc:creator>
  <cp:lastModifiedBy>Rosi</cp:lastModifiedBy>
  <cp:revision>8</cp:revision>
  <dcterms:created xsi:type="dcterms:W3CDTF">2013-05-20T15:11:22Z</dcterms:created>
  <dcterms:modified xsi:type="dcterms:W3CDTF">2013-05-20T15:51:10Z</dcterms:modified>
</cp:coreProperties>
</file>